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58" r:id="rId2"/>
    <p:sldId id="680" r:id="rId3"/>
    <p:sldId id="685" r:id="rId4"/>
    <p:sldId id="686" r:id="rId5"/>
    <p:sldId id="687" r:id="rId6"/>
    <p:sldId id="689" r:id="rId7"/>
    <p:sldId id="688" r:id="rId8"/>
    <p:sldId id="693" r:id="rId9"/>
    <p:sldId id="696" r:id="rId10"/>
    <p:sldId id="698" r:id="rId11"/>
    <p:sldId id="697" r:id="rId12"/>
    <p:sldId id="699" r:id="rId13"/>
    <p:sldId id="694" r:id="rId14"/>
    <p:sldId id="700" r:id="rId15"/>
    <p:sldId id="692" r:id="rId16"/>
  </p:sldIdLst>
  <p:sldSz cx="9144000" cy="6858000" type="screen4x3"/>
  <p:notesSz cx="9601200" cy="7315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253">
          <p15:clr>
            <a:srgbClr val="A4A3A4"/>
          </p15:clr>
        </p15:guide>
        <p15:guide id="2" pos="2880">
          <p15:clr>
            <a:srgbClr val="A4A3A4"/>
          </p15:clr>
        </p15:guide>
      </p15:sldGuideLst>
    </p:ext>
    <p:ext uri="{2D200454-40CA-4A62-9FC3-DE9A4176ACB9}">
      <p15:notesGuideLst xmlns:p15="http://schemas.microsoft.com/office/powerpoint/2012/main">
        <p15:guide id="1" orient="horz" pos="2304">
          <p15:clr>
            <a:srgbClr val="A4A3A4"/>
          </p15:clr>
        </p15:guide>
        <p15:guide id="2" pos="30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5F11"/>
    <a:srgbClr val="FF3300"/>
    <a:srgbClr val="FF9933"/>
    <a:srgbClr val="1B578B"/>
    <a:srgbClr val="927656"/>
    <a:srgbClr val="70422C"/>
    <a:srgbClr val="996633"/>
    <a:srgbClr val="063F6E"/>
    <a:srgbClr val="007A37"/>
    <a:srgbClr val="FF6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127" autoAdjust="0"/>
  </p:normalViewPr>
  <p:slideViewPr>
    <p:cSldViewPr snapToGrid="0">
      <p:cViewPr varScale="1">
        <p:scale>
          <a:sx n="101" d="100"/>
          <a:sy n="101" d="100"/>
        </p:scale>
        <p:origin x="1098" y="114"/>
      </p:cViewPr>
      <p:guideLst>
        <p:guide orient="horz" pos="1253"/>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5" d="100"/>
          <a:sy n="75" d="100"/>
        </p:scale>
        <p:origin x="-3768" y="-10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C36184-0D98-4D30-A410-C49A599736F6}"/>
              </a:ext>
            </a:extLst>
          </p:cNvPr>
          <p:cNvSpPr>
            <a:spLocks noGrp="1"/>
          </p:cNvSpPr>
          <p:nvPr>
            <p:ph type="hdr" sz="quarter"/>
          </p:nvPr>
        </p:nvSpPr>
        <p:spPr>
          <a:xfrm>
            <a:off x="0" y="0"/>
            <a:ext cx="4160838" cy="366713"/>
          </a:xfrm>
          <a:prstGeom prst="rect">
            <a:avLst/>
          </a:prstGeom>
        </p:spPr>
        <p:txBody>
          <a:bodyPr vert="horz" lIns="96653" tIns="48327" rIns="96653" bIns="48327" rtlCol="0"/>
          <a:lstStyle>
            <a:lvl1pPr algn="l" eaLnBrk="1" hangingPunct="1">
              <a:defRPr sz="1300">
                <a:latin typeface="Arial" charset="0"/>
                <a:ea typeface="ＭＳ Ｐゴシック" charset="0"/>
                <a:cs typeface="+mn-cs"/>
              </a:defRPr>
            </a:lvl1pPr>
          </a:lstStyle>
          <a:p>
            <a:pPr>
              <a:defRPr/>
            </a:pPr>
            <a:endParaRPr lang="en-US"/>
          </a:p>
        </p:txBody>
      </p:sp>
      <p:sp>
        <p:nvSpPr>
          <p:cNvPr id="3" name="Date Placeholder 2">
            <a:extLst>
              <a:ext uri="{FF2B5EF4-FFF2-40B4-BE49-F238E27FC236}">
                <a16:creationId xmlns:a16="http://schemas.microsoft.com/office/drawing/2014/main" id="{D71B2CC2-5EE9-4BA0-8D8D-9E0B7EE04D61}"/>
              </a:ext>
            </a:extLst>
          </p:cNvPr>
          <p:cNvSpPr>
            <a:spLocks noGrp="1"/>
          </p:cNvSpPr>
          <p:nvPr>
            <p:ph type="dt" sz="quarter" idx="1"/>
          </p:nvPr>
        </p:nvSpPr>
        <p:spPr>
          <a:xfrm>
            <a:off x="5437188" y="0"/>
            <a:ext cx="4162425" cy="366713"/>
          </a:xfrm>
          <a:prstGeom prst="rect">
            <a:avLst/>
          </a:prstGeom>
        </p:spPr>
        <p:txBody>
          <a:bodyPr vert="horz" wrap="square" lIns="96653" tIns="48327" rIns="96653" bIns="48327" numCol="1" anchor="t" anchorCtr="0" compatLnSpc="1">
            <a:prstTxWarp prst="textNoShape">
              <a:avLst/>
            </a:prstTxWarp>
          </a:bodyPr>
          <a:lstStyle>
            <a:lvl1pPr algn="r" eaLnBrk="1" hangingPunct="1">
              <a:defRPr sz="1300">
                <a:latin typeface="Arial" panose="020B0604020202020204" pitchFamily="34" charset="0"/>
              </a:defRPr>
            </a:lvl1pPr>
          </a:lstStyle>
          <a:p>
            <a:pPr>
              <a:defRPr/>
            </a:pPr>
            <a:fld id="{BE1BF679-E18C-4C47-B9F4-9F8F774BE46F}" type="datetime1">
              <a:rPr lang="en-US"/>
              <a:pPr>
                <a:defRPr/>
              </a:pPr>
              <a:t>11/11/2020</a:t>
            </a:fld>
            <a:endParaRPr lang="en-US"/>
          </a:p>
        </p:txBody>
      </p:sp>
      <p:sp>
        <p:nvSpPr>
          <p:cNvPr id="4" name="Footer Placeholder 3">
            <a:extLst>
              <a:ext uri="{FF2B5EF4-FFF2-40B4-BE49-F238E27FC236}">
                <a16:creationId xmlns:a16="http://schemas.microsoft.com/office/drawing/2014/main" id="{04F29DDB-1641-407D-8133-5CEA5701AAFB}"/>
              </a:ext>
            </a:extLst>
          </p:cNvPr>
          <p:cNvSpPr>
            <a:spLocks noGrp="1"/>
          </p:cNvSpPr>
          <p:nvPr>
            <p:ph type="ftr" sz="quarter" idx="2"/>
          </p:nvPr>
        </p:nvSpPr>
        <p:spPr>
          <a:xfrm>
            <a:off x="0" y="6946900"/>
            <a:ext cx="4160838" cy="366713"/>
          </a:xfrm>
          <a:prstGeom prst="rect">
            <a:avLst/>
          </a:prstGeom>
        </p:spPr>
        <p:txBody>
          <a:bodyPr vert="horz" lIns="96653" tIns="48327" rIns="96653" bIns="48327" rtlCol="0" anchor="b"/>
          <a:lstStyle>
            <a:lvl1pPr algn="l" eaLnBrk="1" hangingPunct="1">
              <a:defRPr sz="1300">
                <a:latin typeface="Arial" charset="0"/>
                <a:ea typeface="ＭＳ Ｐゴシック" charset="0"/>
                <a:cs typeface="+mn-cs"/>
              </a:defRPr>
            </a:lvl1pPr>
          </a:lstStyle>
          <a:p>
            <a:pPr>
              <a:defRPr/>
            </a:pPr>
            <a:endParaRPr lang="en-US"/>
          </a:p>
        </p:txBody>
      </p:sp>
      <p:sp>
        <p:nvSpPr>
          <p:cNvPr id="5" name="Slide Number Placeholder 4">
            <a:extLst>
              <a:ext uri="{FF2B5EF4-FFF2-40B4-BE49-F238E27FC236}">
                <a16:creationId xmlns:a16="http://schemas.microsoft.com/office/drawing/2014/main" id="{C2611AC4-2799-452E-975F-1B5A2A0B93CB}"/>
              </a:ext>
            </a:extLst>
          </p:cNvPr>
          <p:cNvSpPr>
            <a:spLocks noGrp="1"/>
          </p:cNvSpPr>
          <p:nvPr>
            <p:ph type="sldNum" sz="quarter" idx="3"/>
          </p:nvPr>
        </p:nvSpPr>
        <p:spPr>
          <a:xfrm>
            <a:off x="5437188" y="6946900"/>
            <a:ext cx="4162425" cy="366713"/>
          </a:xfrm>
          <a:prstGeom prst="rect">
            <a:avLst/>
          </a:prstGeom>
        </p:spPr>
        <p:txBody>
          <a:bodyPr vert="horz" wrap="square" lIns="96653" tIns="48327" rIns="96653" bIns="48327" numCol="1" anchor="b" anchorCtr="0" compatLnSpc="1">
            <a:prstTxWarp prst="textNoShape">
              <a:avLst/>
            </a:prstTxWarp>
          </a:bodyPr>
          <a:lstStyle>
            <a:lvl1pPr algn="r" eaLnBrk="1" hangingPunct="1">
              <a:defRPr sz="1300">
                <a:cs typeface="Arial" panose="020B0604020202020204" pitchFamily="34" charset="0"/>
              </a:defRPr>
            </a:lvl1pPr>
          </a:lstStyle>
          <a:p>
            <a:pPr>
              <a:defRPr/>
            </a:pPr>
            <a:fld id="{8BEF471D-285E-4B32-9AB2-F5819E84CF21}" type="slidenum">
              <a:rPr lang="en-US" altLang="fr-FR"/>
              <a:pPr>
                <a:defRPr/>
              </a:pPr>
              <a:t>‹N°›</a:t>
            </a:fld>
            <a:endParaRPr lang="en-US"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209122-8FCA-40FF-A103-DAD0E121C747}"/>
              </a:ext>
            </a:extLst>
          </p:cNvPr>
          <p:cNvSpPr>
            <a:spLocks noGrp="1"/>
          </p:cNvSpPr>
          <p:nvPr>
            <p:ph type="hdr" sz="quarter"/>
          </p:nvPr>
        </p:nvSpPr>
        <p:spPr>
          <a:xfrm>
            <a:off x="0" y="0"/>
            <a:ext cx="4160838" cy="366713"/>
          </a:xfrm>
          <a:prstGeom prst="rect">
            <a:avLst/>
          </a:prstGeom>
        </p:spPr>
        <p:txBody>
          <a:bodyPr vert="horz" lIns="96653" tIns="48327" rIns="96653" bIns="48327" rtlCol="0"/>
          <a:lstStyle>
            <a:lvl1pPr algn="l" eaLnBrk="1" hangingPunct="1">
              <a:defRPr sz="1300">
                <a:latin typeface="Arial" charset="0"/>
                <a:ea typeface="ＭＳ Ｐゴシック" charset="0"/>
                <a:cs typeface="+mn-cs"/>
              </a:defRPr>
            </a:lvl1pPr>
          </a:lstStyle>
          <a:p>
            <a:pPr>
              <a:defRPr/>
            </a:pPr>
            <a:endParaRPr lang="en-US"/>
          </a:p>
        </p:txBody>
      </p:sp>
      <p:sp>
        <p:nvSpPr>
          <p:cNvPr id="3" name="Date Placeholder 2">
            <a:extLst>
              <a:ext uri="{FF2B5EF4-FFF2-40B4-BE49-F238E27FC236}">
                <a16:creationId xmlns:a16="http://schemas.microsoft.com/office/drawing/2014/main" id="{DD480A13-E872-4FB9-8F24-4EA26191B431}"/>
              </a:ext>
            </a:extLst>
          </p:cNvPr>
          <p:cNvSpPr>
            <a:spLocks noGrp="1"/>
          </p:cNvSpPr>
          <p:nvPr>
            <p:ph type="dt" idx="1"/>
          </p:nvPr>
        </p:nvSpPr>
        <p:spPr>
          <a:xfrm>
            <a:off x="5437188" y="0"/>
            <a:ext cx="4162425" cy="366713"/>
          </a:xfrm>
          <a:prstGeom prst="rect">
            <a:avLst/>
          </a:prstGeom>
        </p:spPr>
        <p:txBody>
          <a:bodyPr vert="horz" wrap="square" lIns="96653" tIns="48327" rIns="96653" bIns="48327" numCol="1" anchor="t" anchorCtr="0" compatLnSpc="1">
            <a:prstTxWarp prst="textNoShape">
              <a:avLst/>
            </a:prstTxWarp>
          </a:bodyPr>
          <a:lstStyle>
            <a:lvl1pPr algn="r" eaLnBrk="1" hangingPunct="1">
              <a:defRPr sz="1300">
                <a:latin typeface="Arial" panose="020B0604020202020204" pitchFamily="34" charset="0"/>
              </a:defRPr>
            </a:lvl1pPr>
          </a:lstStyle>
          <a:p>
            <a:pPr>
              <a:defRPr/>
            </a:pPr>
            <a:fld id="{446043D8-5505-4C80-9DBD-B63F8120244D}" type="datetime1">
              <a:rPr lang="en-US"/>
              <a:pPr>
                <a:defRPr/>
              </a:pPr>
              <a:t>11/11/2020</a:t>
            </a:fld>
            <a:endParaRPr lang="en-US"/>
          </a:p>
        </p:txBody>
      </p:sp>
      <p:sp>
        <p:nvSpPr>
          <p:cNvPr id="4" name="Slide Image Placeholder 3">
            <a:extLst>
              <a:ext uri="{FF2B5EF4-FFF2-40B4-BE49-F238E27FC236}">
                <a16:creationId xmlns:a16="http://schemas.microsoft.com/office/drawing/2014/main" id="{A1A5056E-F190-4E04-802F-111E18A6FCF4}"/>
              </a:ext>
            </a:extLst>
          </p:cNvPr>
          <p:cNvSpPr>
            <a:spLocks noGrp="1" noRot="1" noChangeAspect="1"/>
          </p:cNvSpPr>
          <p:nvPr>
            <p:ph type="sldImg" idx="2"/>
          </p:nvPr>
        </p:nvSpPr>
        <p:spPr>
          <a:xfrm>
            <a:off x="2971800" y="547688"/>
            <a:ext cx="3657600" cy="274320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a:extLst>
              <a:ext uri="{FF2B5EF4-FFF2-40B4-BE49-F238E27FC236}">
                <a16:creationId xmlns:a16="http://schemas.microsoft.com/office/drawing/2014/main" id="{99762F06-F171-4CA8-B4A5-CF2A6F94424C}"/>
              </a:ext>
            </a:extLst>
          </p:cNvPr>
          <p:cNvSpPr>
            <a:spLocks noGrp="1"/>
          </p:cNvSpPr>
          <p:nvPr>
            <p:ph type="body" sz="quarter" idx="3"/>
          </p:nvPr>
        </p:nvSpPr>
        <p:spPr>
          <a:xfrm>
            <a:off x="960438" y="3475038"/>
            <a:ext cx="7680325" cy="3292475"/>
          </a:xfrm>
          <a:prstGeom prst="rect">
            <a:avLst/>
          </a:prstGeom>
        </p:spPr>
        <p:txBody>
          <a:bodyPr vert="horz" lIns="96653" tIns="48327" rIns="96653"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02F2AEB-E513-4B7C-B470-2B501CEFBC78}"/>
              </a:ext>
            </a:extLst>
          </p:cNvPr>
          <p:cNvSpPr>
            <a:spLocks noGrp="1"/>
          </p:cNvSpPr>
          <p:nvPr>
            <p:ph type="ftr" sz="quarter" idx="4"/>
          </p:nvPr>
        </p:nvSpPr>
        <p:spPr>
          <a:xfrm>
            <a:off x="0" y="6946900"/>
            <a:ext cx="4160838" cy="366713"/>
          </a:xfrm>
          <a:prstGeom prst="rect">
            <a:avLst/>
          </a:prstGeom>
        </p:spPr>
        <p:txBody>
          <a:bodyPr vert="horz" lIns="96653" tIns="48327" rIns="96653" bIns="48327" rtlCol="0" anchor="b"/>
          <a:lstStyle>
            <a:lvl1pPr algn="l" eaLnBrk="1" hangingPunct="1">
              <a:defRPr sz="1300">
                <a:latin typeface="Arial" charset="0"/>
                <a:ea typeface="ＭＳ Ｐゴシック"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D0E8BBB4-F6E7-4668-ACC0-63C58AF1D15C}"/>
              </a:ext>
            </a:extLst>
          </p:cNvPr>
          <p:cNvSpPr>
            <a:spLocks noGrp="1"/>
          </p:cNvSpPr>
          <p:nvPr>
            <p:ph type="sldNum" sz="quarter" idx="5"/>
          </p:nvPr>
        </p:nvSpPr>
        <p:spPr>
          <a:xfrm>
            <a:off x="5437188" y="6946900"/>
            <a:ext cx="4162425" cy="366713"/>
          </a:xfrm>
          <a:prstGeom prst="rect">
            <a:avLst/>
          </a:prstGeom>
        </p:spPr>
        <p:txBody>
          <a:bodyPr vert="horz" wrap="square" lIns="96653" tIns="48327" rIns="96653" bIns="48327" numCol="1" anchor="b" anchorCtr="0" compatLnSpc="1">
            <a:prstTxWarp prst="textNoShape">
              <a:avLst/>
            </a:prstTxWarp>
          </a:bodyPr>
          <a:lstStyle>
            <a:lvl1pPr algn="r" eaLnBrk="1" hangingPunct="1">
              <a:defRPr sz="1300">
                <a:cs typeface="Arial" panose="020B0604020202020204" pitchFamily="34" charset="0"/>
              </a:defRPr>
            </a:lvl1pPr>
          </a:lstStyle>
          <a:p>
            <a:pPr>
              <a:defRPr/>
            </a:pPr>
            <a:fld id="{938E8258-002F-4ACC-8869-32550C844AC0}" type="slidenum">
              <a:rPr lang="en-US" altLang="fr-FR"/>
              <a:pPr>
                <a:defRPr/>
              </a:pPr>
              <a:t>‹N°›</a:t>
            </a:fld>
            <a:endParaRPr lang="en-US" altLang="fr-F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7398110F-53CA-4BA6-9D9D-7198893D4F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5598CD1-E825-4692-942C-5699974BC5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ea typeface="MS PGothic" panose="020B0600070205080204" pitchFamily="34" charset="-128"/>
            </a:endParaRPr>
          </a:p>
        </p:txBody>
      </p:sp>
      <p:sp>
        <p:nvSpPr>
          <p:cNvPr id="12292" name="Slide Number Placeholder 3">
            <a:extLst>
              <a:ext uri="{FF2B5EF4-FFF2-40B4-BE49-F238E27FC236}">
                <a16:creationId xmlns:a16="http://schemas.microsoft.com/office/drawing/2014/main" id="{F9DD5AE0-F41D-40E7-8683-6BC0FCC22B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FD4CF91-4AE0-4D02-920F-ABA7B364A10A}" type="slidenum">
              <a:rPr lang="en-US" altLang="fr-FR" smtClean="0"/>
              <a:pPr/>
              <a:t>1</a:t>
            </a:fld>
            <a:endParaRPr lang="en-US"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a:extLst>
              <a:ext uri="{FF2B5EF4-FFF2-40B4-BE49-F238E27FC236}">
                <a16:creationId xmlns:a16="http://schemas.microsoft.com/office/drawing/2014/main" id="{74FBBF4A-943B-42E3-8484-C9BC4A1E53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notes 2">
            <a:extLst>
              <a:ext uri="{FF2B5EF4-FFF2-40B4-BE49-F238E27FC236}">
                <a16:creationId xmlns:a16="http://schemas.microsoft.com/office/drawing/2014/main" id="{93A69E3A-8955-4CC8-9438-AD7E7B3383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30724" name="Espace réservé du numéro de diapositive 3">
            <a:extLst>
              <a:ext uri="{FF2B5EF4-FFF2-40B4-BE49-F238E27FC236}">
                <a16:creationId xmlns:a16="http://schemas.microsoft.com/office/drawing/2014/main" id="{22C78666-5626-46BE-B01C-5703EA0EE8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7F1A78-FCF0-4329-9841-1C86DB6F95BD}" type="slidenum">
              <a:rPr lang="en-US" altLang="fr-FR" smtClean="0"/>
              <a:pPr/>
              <a:t>10</a:t>
            </a:fld>
            <a:endParaRPr lang="en-US" altLang="fr-FR"/>
          </a:p>
        </p:txBody>
      </p:sp>
    </p:spTree>
    <p:extLst>
      <p:ext uri="{BB962C8B-B14F-4D97-AF65-F5344CB8AC3E}">
        <p14:creationId xmlns:p14="http://schemas.microsoft.com/office/powerpoint/2010/main" val="107704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a:extLst>
              <a:ext uri="{FF2B5EF4-FFF2-40B4-BE49-F238E27FC236}">
                <a16:creationId xmlns:a16="http://schemas.microsoft.com/office/drawing/2014/main" id="{74FBBF4A-943B-42E3-8484-C9BC4A1E53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notes 2">
            <a:extLst>
              <a:ext uri="{FF2B5EF4-FFF2-40B4-BE49-F238E27FC236}">
                <a16:creationId xmlns:a16="http://schemas.microsoft.com/office/drawing/2014/main" id="{93A69E3A-8955-4CC8-9438-AD7E7B3383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30724" name="Espace réservé du numéro de diapositive 3">
            <a:extLst>
              <a:ext uri="{FF2B5EF4-FFF2-40B4-BE49-F238E27FC236}">
                <a16:creationId xmlns:a16="http://schemas.microsoft.com/office/drawing/2014/main" id="{22C78666-5626-46BE-B01C-5703EA0EE8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7F1A78-FCF0-4329-9841-1C86DB6F95BD}" type="slidenum">
              <a:rPr lang="en-US" altLang="fr-FR" smtClean="0"/>
              <a:pPr/>
              <a:t>11</a:t>
            </a:fld>
            <a:endParaRPr lang="en-US" altLang="fr-FR"/>
          </a:p>
        </p:txBody>
      </p:sp>
    </p:spTree>
    <p:extLst>
      <p:ext uri="{BB962C8B-B14F-4D97-AF65-F5344CB8AC3E}">
        <p14:creationId xmlns:p14="http://schemas.microsoft.com/office/powerpoint/2010/main" val="357624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a:extLst>
              <a:ext uri="{FF2B5EF4-FFF2-40B4-BE49-F238E27FC236}">
                <a16:creationId xmlns:a16="http://schemas.microsoft.com/office/drawing/2014/main" id="{74FBBF4A-943B-42E3-8484-C9BC4A1E53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notes 2">
            <a:extLst>
              <a:ext uri="{FF2B5EF4-FFF2-40B4-BE49-F238E27FC236}">
                <a16:creationId xmlns:a16="http://schemas.microsoft.com/office/drawing/2014/main" id="{93A69E3A-8955-4CC8-9438-AD7E7B3383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30724" name="Espace réservé du numéro de diapositive 3">
            <a:extLst>
              <a:ext uri="{FF2B5EF4-FFF2-40B4-BE49-F238E27FC236}">
                <a16:creationId xmlns:a16="http://schemas.microsoft.com/office/drawing/2014/main" id="{22C78666-5626-46BE-B01C-5703EA0EE8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7F1A78-FCF0-4329-9841-1C86DB6F95BD}" type="slidenum">
              <a:rPr lang="en-US" altLang="fr-FR" smtClean="0"/>
              <a:pPr/>
              <a:t>12</a:t>
            </a:fld>
            <a:endParaRPr lang="en-US" altLang="fr-FR"/>
          </a:p>
        </p:txBody>
      </p:sp>
    </p:spTree>
    <p:extLst>
      <p:ext uri="{BB962C8B-B14F-4D97-AF65-F5344CB8AC3E}">
        <p14:creationId xmlns:p14="http://schemas.microsoft.com/office/powerpoint/2010/main" val="236968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a:extLst>
              <a:ext uri="{FF2B5EF4-FFF2-40B4-BE49-F238E27FC236}">
                <a16:creationId xmlns:a16="http://schemas.microsoft.com/office/drawing/2014/main" id="{320AAC09-D77E-40A9-88BA-A70C6218D3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notes 2">
            <a:extLst>
              <a:ext uri="{FF2B5EF4-FFF2-40B4-BE49-F238E27FC236}">
                <a16:creationId xmlns:a16="http://schemas.microsoft.com/office/drawing/2014/main" id="{0863EFCF-CB3E-4E85-B412-9644F28C98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32772" name="Espace réservé du numéro de diapositive 3">
            <a:extLst>
              <a:ext uri="{FF2B5EF4-FFF2-40B4-BE49-F238E27FC236}">
                <a16:creationId xmlns:a16="http://schemas.microsoft.com/office/drawing/2014/main" id="{DA669C2C-422A-4F9A-BDA7-B0CC74FD97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A79949D-30EF-466E-A180-6B10AE1F9C32}" type="slidenum">
              <a:rPr lang="en-US" altLang="fr-FR" smtClean="0"/>
              <a:pPr/>
              <a:t>13</a:t>
            </a:fld>
            <a:endParaRPr lang="en-US"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a:extLst>
              <a:ext uri="{FF2B5EF4-FFF2-40B4-BE49-F238E27FC236}">
                <a16:creationId xmlns:a16="http://schemas.microsoft.com/office/drawing/2014/main" id="{320AAC09-D77E-40A9-88BA-A70C6218D3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notes 2">
            <a:extLst>
              <a:ext uri="{FF2B5EF4-FFF2-40B4-BE49-F238E27FC236}">
                <a16:creationId xmlns:a16="http://schemas.microsoft.com/office/drawing/2014/main" id="{0863EFCF-CB3E-4E85-B412-9644F28C98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32772" name="Espace réservé du numéro de diapositive 3">
            <a:extLst>
              <a:ext uri="{FF2B5EF4-FFF2-40B4-BE49-F238E27FC236}">
                <a16:creationId xmlns:a16="http://schemas.microsoft.com/office/drawing/2014/main" id="{DA669C2C-422A-4F9A-BDA7-B0CC74FD97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A79949D-30EF-466E-A180-6B10AE1F9C32}" type="slidenum">
              <a:rPr lang="en-US" altLang="fr-FR" smtClean="0"/>
              <a:pPr/>
              <a:t>14</a:t>
            </a:fld>
            <a:endParaRPr lang="en-US" altLang="fr-FR"/>
          </a:p>
        </p:txBody>
      </p:sp>
    </p:spTree>
    <p:extLst>
      <p:ext uri="{BB962C8B-B14F-4D97-AF65-F5344CB8AC3E}">
        <p14:creationId xmlns:p14="http://schemas.microsoft.com/office/powerpoint/2010/main" val="3043704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a:extLst>
              <a:ext uri="{FF2B5EF4-FFF2-40B4-BE49-F238E27FC236}">
                <a16:creationId xmlns:a16="http://schemas.microsoft.com/office/drawing/2014/main" id="{DCDB7642-572F-4EE2-BC7F-F3485B7B73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notes 2">
            <a:extLst>
              <a:ext uri="{FF2B5EF4-FFF2-40B4-BE49-F238E27FC236}">
                <a16:creationId xmlns:a16="http://schemas.microsoft.com/office/drawing/2014/main" id="{898A9046-8D63-422D-A117-F47BDCFA72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34820" name="Espace réservé du numéro de diapositive 3">
            <a:extLst>
              <a:ext uri="{FF2B5EF4-FFF2-40B4-BE49-F238E27FC236}">
                <a16:creationId xmlns:a16="http://schemas.microsoft.com/office/drawing/2014/main" id="{9EF13714-F508-48B0-83E2-5B22F098BC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CF54F52-9900-42BB-A1CD-A92E064B18C1}" type="slidenum">
              <a:rPr lang="en-US" altLang="fr-FR" smtClean="0"/>
              <a:pPr/>
              <a:t>15</a:t>
            </a:fld>
            <a:endParaRPr lang="en-US"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a:extLst>
              <a:ext uri="{FF2B5EF4-FFF2-40B4-BE49-F238E27FC236}">
                <a16:creationId xmlns:a16="http://schemas.microsoft.com/office/drawing/2014/main" id="{9DE2E8A7-84EB-45F7-80B6-9F6477C459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Espace réservé des notes 2">
            <a:extLst>
              <a:ext uri="{FF2B5EF4-FFF2-40B4-BE49-F238E27FC236}">
                <a16:creationId xmlns:a16="http://schemas.microsoft.com/office/drawing/2014/main" id="{D7BE0F86-A47B-47FB-A198-3DC6CF4A62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14340" name="Espace réservé du numéro de diapositive 3">
            <a:extLst>
              <a:ext uri="{FF2B5EF4-FFF2-40B4-BE49-F238E27FC236}">
                <a16:creationId xmlns:a16="http://schemas.microsoft.com/office/drawing/2014/main" id="{2492EC6E-1A85-49A4-A9C4-B7B5B4937D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5E70982-A9E6-48D4-A28A-6609F7F9349A}" type="slidenum">
              <a:rPr lang="en-US" altLang="fr-FR" smtClean="0"/>
              <a:pPr/>
              <a:t>2</a:t>
            </a:fld>
            <a:endParaRPr lang="en-US"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a:extLst>
              <a:ext uri="{FF2B5EF4-FFF2-40B4-BE49-F238E27FC236}">
                <a16:creationId xmlns:a16="http://schemas.microsoft.com/office/drawing/2014/main" id="{747F6036-3689-4C45-AE18-FF6A4334AE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notes 2">
            <a:extLst>
              <a:ext uri="{FF2B5EF4-FFF2-40B4-BE49-F238E27FC236}">
                <a16:creationId xmlns:a16="http://schemas.microsoft.com/office/drawing/2014/main" id="{97914137-DE6F-4FE1-8152-7D5261D4CF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16388" name="Espace réservé du numéro de diapositive 3">
            <a:extLst>
              <a:ext uri="{FF2B5EF4-FFF2-40B4-BE49-F238E27FC236}">
                <a16:creationId xmlns:a16="http://schemas.microsoft.com/office/drawing/2014/main" id="{020D9CFB-62F5-425D-AFCF-BE5E0DB3C3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B43B344-BC32-422F-82E4-02CCF4D42EB5}" type="slidenum">
              <a:rPr lang="en-US" altLang="fr-FR" smtClean="0"/>
              <a:pPr/>
              <a:t>3</a:t>
            </a:fld>
            <a:endParaRPr lang="en-US"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a:extLst>
              <a:ext uri="{FF2B5EF4-FFF2-40B4-BE49-F238E27FC236}">
                <a16:creationId xmlns:a16="http://schemas.microsoft.com/office/drawing/2014/main" id="{FBBC65A9-5250-4C97-BA20-378AB50747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ce réservé des notes 2">
            <a:extLst>
              <a:ext uri="{FF2B5EF4-FFF2-40B4-BE49-F238E27FC236}">
                <a16:creationId xmlns:a16="http://schemas.microsoft.com/office/drawing/2014/main" id="{F58B30C9-0771-4278-A9D4-A03DED46FA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18436" name="Espace réservé du numéro de diapositive 3">
            <a:extLst>
              <a:ext uri="{FF2B5EF4-FFF2-40B4-BE49-F238E27FC236}">
                <a16:creationId xmlns:a16="http://schemas.microsoft.com/office/drawing/2014/main" id="{7F3D9BE7-338C-4ED7-B85F-41DD703763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AA2F70-9554-4D2A-A32F-2E998904A140}" type="slidenum">
              <a:rPr lang="en-US" altLang="fr-FR" smtClean="0"/>
              <a:pPr/>
              <a:t>4</a:t>
            </a:fld>
            <a:endParaRPr lang="en-US"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a:extLst>
              <a:ext uri="{FF2B5EF4-FFF2-40B4-BE49-F238E27FC236}">
                <a16:creationId xmlns:a16="http://schemas.microsoft.com/office/drawing/2014/main" id="{9F69BC07-1232-423F-8AB6-2AE77766C5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Espace réservé des notes 2">
            <a:extLst>
              <a:ext uri="{FF2B5EF4-FFF2-40B4-BE49-F238E27FC236}">
                <a16:creationId xmlns:a16="http://schemas.microsoft.com/office/drawing/2014/main" id="{7C482060-9EA4-447D-981D-049CBE0FEE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20484" name="Espace réservé du numéro de diapositive 3">
            <a:extLst>
              <a:ext uri="{FF2B5EF4-FFF2-40B4-BE49-F238E27FC236}">
                <a16:creationId xmlns:a16="http://schemas.microsoft.com/office/drawing/2014/main" id="{5C82133F-F4C8-42DC-9986-C9ECEFE1DB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109B293-BD3F-4D84-A224-C6C255244FDA}" type="slidenum">
              <a:rPr lang="en-US" altLang="fr-FR" smtClean="0"/>
              <a:pPr/>
              <a:t>5</a:t>
            </a:fld>
            <a:endParaRPr lang="en-US"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a:extLst>
              <a:ext uri="{FF2B5EF4-FFF2-40B4-BE49-F238E27FC236}">
                <a16:creationId xmlns:a16="http://schemas.microsoft.com/office/drawing/2014/main" id="{AC6A7E27-56B9-4F81-8D3C-BB577F74DC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73CEE937-8E4C-4673-824B-F35413AE15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22532" name="Espace réservé du numéro de diapositive 3">
            <a:extLst>
              <a:ext uri="{FF2B5EF4-FFF2-40B4-BE49-F238E27FC236}">
                <a16:creationId xmlns:a16="http://schemas.microsoft.com/office/drawing/2014/main" id="{1F0AFD1D-A120-4315-B37E-DC48D34EBF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1190435-032F-4A2B-9F22-788B2DDD5D1F}" type="slidenum">
              <a:rPr lang="en-US" altLang="fr-FR" smtClean="0"/>
              <a:pPr/>
              <a:t>6</a:t>
            </a:fld>
            <a:endParaRPr lang="en-US"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a:extLst>
              <a:ext uri="{FF2B5EF4-FFF2-40B4-BE49-F238E27FC236}">
                <a16:creationId xmlns:a16="http://schemas.microsoft.com/office/drawing/2014/main" id="{A009F106-D003-4EE2-A8B6-70F3FD20E1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ce réservé des notes 2">
            <a:extLst>
              <a:ext uri="{FF2B5EF4-FFF2-40B4-BE49-F238E27FC236}">
                <a16:creationId xmlns:a16="http://schemas.microsoft.com/office/drawing/2014/main" id="{259A40E3-3D52-42E4-844B-ED57687483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24580" name="Espace réservé du numéro de diapositive 3">
            <a:extLst>
              <a:ext uri="{FF2B5EF4-FFF2-40B4-BE49-F238E27FC236}">
                <a16:creationId xmlns:a16="http://schemas.microsoft.com/office/drawing/2014/main" id="{4A6BF1C2-C358-4C7D-9BF4-C8D8DAB8A7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5E383A1-6CB8-4F65-B14F-4342980E67E6}" type="slidenum">
              <a:rPr lang="en-US" altLang="fr-FR" smtClean="0"/>
              <a:pPr/>
              <a:t>7</a:t>
            </a:fld>
            <a:endParaRPr lang="en-US"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a:extLst>
              <a:ext uri="{FF2B5EF4-FFF2-40B4-BE49-F238E27FC236}">
                <a16:creationId xmlns:a16="http://schemas.microsoft.com/office/drawing/2014/main" id="{277FB908-7721-45D9-A7CD-7D511E4EE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notes 2">
            <a:extLst>
              <a:ext uri="{FF2B5EF4-FFF2-40B4-BE49-F238E27FC236}">
                <a16:creationId xmlns:a16="http://schemas.microsoft.com/office/drawing/2014/main" id="{7119A75A-28F0-40C5-AB0E-856346D421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800" dirty="0">
                <a:effectLst/>
                <a:latin typeface="Calibri" panose="020F0502020204030204" pitchFamily="34" charset="0"/>
                <a:ea typeface="Calibri" panose="020F0502020204030204" pitchFamily="34" charset="0"/>
              </a:rPr>
              <a:t>Calcul Québec est une grappe de serveur à l’extérieur de Google Cloud accessible via la protocole SSH</a:t>
            </a:r>
            <a:endParaRPr lang="fr-CA" altLang="fr-FR" dirty="0">
              <a:ea typeface="MS PGothic" panose="020B0600070205080204" pitchFamily="34" charset="-128"/>
            </a:endParaRPr>
          </a:p>
        </p:txBody>
      </p:sp>
      <p:sp>
        <p:nvSpPr>
          <p:cNvPr id="26628" name="Espace réservé du numéro de diapositive 3">
            <a:extLst>
              <a:ext uri="{FF2B5EF4-FFF2-40B4-BE49-F238E27FC236}">
                <a16:creationId xmlns:a16="http://schemas.microsoft.com/office/drawing/2014/main" id="{24B64C32-6444-45F3-B9AE-60986DECF8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BAD2DF-FCFC-44F2-96DA-22CEE430A083}" type="slidenum">
              <a:rPr lang="en-US" altLang="fr-FR" smtClean="0"/>
              <a:pPr/>
              <a:t>8</a:t>
            </a:fld>
            <a:endParaRPr lang="en-US"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a:extLst>
              <a:ext uri="{FF2B5EF4-FFF2-40B4-BE49-F238E27FC236}">
                <a16:creationId xmlns:a16="http://schemas.microsoft.com/office/drawing/2014/main" id="{74FBBF4A-943B-42E3-8484-C9BC4A1E53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notes 2">
            <a:extLst>
              <a:ext uri="{FF2B5EF4-FFF2-40B4-BE49-F238E27FC236}">
                <a16:creationId xmlns:a16="http://schemas.microsoft.com/office/drawing/2014/main" id="{93A69E3A-8955-4CC8-9438-AD7E7B3383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ea typeface="MS PGothic" panose="020B0600070205080204" pitchFamily="34" charset="-128"/>
            </a:endParaRPr>
          </a:p>
        </p:txBody>
      </p:sp>
      <p:sp>
        <p:nvSpPr>
          <p:cNvPr id="30724" name="Espace réservé du numéro de diapositive 3">
            <a:extLst>
              <a:ext uri="{FF2B5EF4-FFF2-40B4-BE49-F238E27FC236}">
                <a16:creationId xmlns:a16="http://schemas.microsoft.com/office/drawing/2014/main" id="{22C78666-5626-46BE-B01C-5703EA0EE8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7F1A78-FCF0-4329-9841-1C86DB6F95BD}" type="slidenum">
              <a:rPr lang="en-US" altLang="fr-FR" smtClean="0"/>
              <a:pPr/>
              <a:t>9</a:t>
            </a:fld>
            <a:endParaRPr lang="en-US"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lgn="ctr">
              <a:defRPr sz="3000"/>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i="1"/>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3530407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fr-FR"/>
              <a:t>Cliquez pour modifier le style du titre</a:t>
            </a:r>
            <a:endParaRPr lang="en-US" dirty="0"/>
          </a:p>
        </p:txBody>
      </p:sp>
      <p:sp>
        <p:nvSpPr>
          <p:cNvPr id="3" name="Content Placeholder 2"/>
          <p:cNvSpPr>
            <a:spLocks noGrp="1"/>
          </p:cNvSpPr>
          <p:nvPr>
            <p:ph idx="1"/>
          </p:nvPr>
        </p:nvSpPr>
        <p:spPr>
          <a:xfrm>
            <a:off x="152400" y="2057402"/>
            <a:ext cx="8839200" cy="4068763"/>
          </a:xfrm>
        </p:spPr>
        <p:txBody>
          <a:bodyPr/>
          <a:lstStyle>
            <a:lvl1pPr>
              <a:defRPr sz="1500">
                <a:solidFill>
                  <a:srgbClr val="FFFFFF"/>
                </a:solidFill>
              </a:defRPr>
            </a:lvl1pPr>
            <a:lvl2pPr>
              <a:defRPr sz="1350">
                <a:solidFill>
                  <a:srgbClr val="FFFFFF"/>
                </a:solidFill>
              </a:defRPr>
            </a:lvl2pPr>
            <a:lvl3pPr>
              <a:defRPr sz="1200">
                <a:solidFill>
                  <a:srgbClr val="FFFFFF"/>
                </a:solidFill>
              </a:defRPr>
            </a:lvl3pPr>
            <a:lvl4pPr>
              <a:defRPr sz="1050">
                <a:solidFill>
                  <a:srgbClr val="FFFFFF"/>
                </a:solidFill>
              </a:defRPr>
            </a:lvl4pPr>
            <a:lvl5pPr>
              <a:defRPr sz="105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2"/>
          </p:nvPr>
        </p:nvSpPr>
        <p:spPr>
          <a:xfrm>
            <a:off x="381000" y="1219200"/>
            <a:ext cx="8610600" cy="457200"/>
          </a:xfrm>
        </p:spPr>
        <p:txBody>
          <a:bodyPr/>
          <a:lstStyle>
            <a:lvl1pPr marL="0" indent="0">
              <a:buNone/>
              <a:defRPr sz="1800" baseline="0">
                <a:solidFill>
                  <a:srgbClr val="FFFFFF"/>
                </a:solidFill>
              </a:defRPr>
            </a:lvl1pPr>
          </a:lstStyle>
          <a:p>
            <a:pPr lvl="0"/>
            <a:r>
              <a:rPr lang="fr-FR"/>
              <a:t>Cliquez pour modifier les styles du texte du masque</a:t>
            </a:r>
          </a:p>
        </p:txBody>
      </p:sp>
      <p:sp>
        <p:nvSpPr>
          <p:cNvPr id="5" name="Date Placeholder 13">
            <a:extLst>
              <a:ext uri="{FF2B5EF4-FFF2-40B4-BE49-F238E27FC236}">
                <a16:creationId xmlns:a16="http://schemas.microsoft.com/office/drawing/2014/main" id="{0A6E7B9C-7678-4588-BA1B-B4FF1D1A79D0}"/>
              </a:ext>
            </a:extLst>
          </p:cNvPr>
          <p:cNvSpPr>
            <a:spLocks noGrp="1"/>
          </p:cNvSpPr>
          <p:nvPr>
            <p:ph type="dt" sz="half" idx="13"/>
          </p:nvPr>
        </p:nvSpPr>
        <p:spPr/>
        <p:txBody>
          <a:bodyPr/>
          <a:lstStyle>
            <a:lvl1pPr>
              <a:defRPr/>
            </a:lvl1pPr>
          </a:lstStyle>
          <a:p>
            <a:pPr>
              <a:defRPr/>
            </a:pPr>
            <a:fld id="{2698B1A8-5185-4165-8F4D-44D1862E058A}" type="datetime1">
              <a:rPr lang="en-US"/>
              <a:pPr>
                <a:defRPr/>
              </a:pPr>
              <a:t>11/11/2020</a:t>
            </a:fld>
            <a:endParaRPr lang="en-US"/>
          </a:p>
        </p:txBody>
      </p:sp>
      <p:sp>
        <p:nvSpPr>
          <p:cNvPr id="6" name="Slide Number Placeholder 14">
            <a:extLst>
              <a:ext uri="{FF2B5EF4-FFF2-40B4-BE49-F238E27FC236}">
                <a16:creationId xmlns:a16="http://schemas.microsoft.com/office/drawing/2014/main" id="{2C4FD442-F1AB-480E-B561-AD43F113B555}"/>
              </a:ext>
            </a:extLst>
          </p:cNvPr>
          <p:cNvSpPr>
            <a:spLocks noGrp="1"/>
          </p:cNvSpPr>
          <p:nvPr>
            <p:ph type="sldNum" sz="quarter" idx="14"/>
          </p:nvPr>
        </p:nvSpPr>
        <p:spPr/>
        <p:txBody>
          <a:bodyPr/>
          <a:lstStyle>
            <a:lvl1pPr>
              <a:defRPr/>
            </a:lvl1pPr>
          </a:lstStyle>
          <a:p>
            <a:pPr>
              <a:defRPr/>
            </a:pPr>
            <a:fld id="{8BBF08FB-8CF3-4927-9E76-2E58FC7A918C}" type="slidenum">
              <a:rPr lang="en-US" altLang="fr-FR"/>
              <a:pPr>
                <a:defRPr/>
              </a:pPr>
              <a:t>‹N°›</a:t>
            </a:fld>
            <a:endParaRPr lang="en-US" altLang="fr-FR"/>
          </a:p>
        </p:txBody>
      </p:sp>
    </p:spTree>
    <p:extLst>
      <p:ext uri="{BB962C8B-B14F-4D97-AF65-F5344CB8AC3E}">
        <p14:creationId xmlns:p14="http://schemas.microsoft.com/office/powerpoint/2010/main" val="2246561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6400" y="2362200"/>
            <a:ext cx="5791200" cy="1676400"/>
          </a:xfrm>
        </p:spPr>
        <p:txBody>
          <a:bodyPr anchor="t"/>
          <a:lstStyle>
            <a:lvl1pPr algn="ctr">
              <a:defRPr baseline="0"/>
            </a:lvl1pPr>
          </a:lstStyle>
          <a:p>
            <a:r>
              <a:rPr lang="fr-FR"/>
              <a:t>Cliquez pour modifier le style du titre</a:t>
            </a:r>
            <a:endParaRPr lang="en-US" dirty="0"/>
          </a:p>
        </p:txBody>
      </p:sp>
      <p:sp>
        <p:nvSpPr>
          <p:cNvPr id="3" name="Date Placeholder 4">
            <a:extLst>
              <a:ext uri="{FF2B5EF4-FFF2-40B4-BE49-F238E27FC236}">
                <a16:creationId xmlns:a16="http://schemas.microsoft.com/office/drawing/2014/main" id="{DA69BD4D-CF59-405A-988E-0192CB6A2886}"/>
              </a:ext>
            </a:extLst>
          </p:cNvPr>
          <p:cNvSpPr>
            <a:spLocks noGrp="1"/>
          </p:cNvSpPr>
          <p:nvPr>
            <p:ph type="dt" sz="half" idx="10"/>
          </p:nvPr>
        </p:nvSpPr>
        <p:spPr/>
        <p:txBody>
          <a:bodyPr/>
          <a:lstStyle>
            <a:lvl1pPr>
              <a:defRPr/>
            </a:lvl1pPr>
          </a:lstStyle>
          <a:p>
            <a:pPr>
              <a:defRPr/>
            </a:pPr>
            <a:fld id="{329FED60-0915-48D7-9AD4-3B3626199A2D}" type="datetime1">
              <a:rPr lang="en-US"/>
              <a:pPr>
                <a:defRPr/>
              </a:pPr>
              <a:t>11/11/2020</a:t>
            </a:fld>
            <a:endParaRPr lang="en-US"/>
          </a:p>
        </p:txBody>
      </p:sp>
      <p:sp>
        <p:nvSpPr>
          <p:cNvPr id="4" name="Slide Number Placeholder 5">
            <a:extLst>
              <a:ext uri="{FF2B5EF4-FFF2-40B4-BE49-F238E27FC236}">
                <a16:creationId xmlns:a16="http://schemas.microsoft.com/office/drawing/2014/main" id="{675C960B-663F-43EE-944A-79B1E936C3FD}"/>
              </a:ext>
            </a:extLst>
          </p:cNvPr>
          <p:cNvSpPr>
            <a:spLocks noGrp="1"/>
          </p:cNvSpPr>
          <p:nvPr>
            <p:ph type="sldNum" sz="quarter" idx="11"/>
          </p:nvPr>
        </p:nvSpPr>
        <p:spPr/>
        <p:txBody>
          <a:bodyPr/>
          <a:lstStyle>
            <a:lvl1pPr>
              <a:defRPr/>
            </a:lvl1pPr>
          </a:lstStyle>
          <a:p>
            <a:pPr>
              <a:defRPr/>
            </a:pPr>
            <a:fld id="{24C5DECE-54B5-4838-A826-C15AA16C2DAE}" type="slidenum">
              <a:rPr lang="en-US" altLang="fr-FR"/>
              <a:pPr>
                <a:defRPr/>
              </a:pPr>
              <a:t>‹N°›</a:t>
            </a:fld>
            <a:endParaRPr lang="en-US" altLang="fr-FR"/>
          </a:p>
        </p:txBody>
      </p:sp>
    </p:spTree>
    <p:extLst>
      <p:ext uri="{BB962C8B-B14F-4D97-AF65-F5344CB8AC3E}">
        <p14:creationId xmlns:p14="http://schemas.microsoft.com/office/powerpoint/2010/main" val="4166245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p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pour modifier le style du titre</a:t>
            </a:r>
            <a:endParaRPr lang="en-US" dirty="0"/>
          </a:p>
        </p:txBody>
      </p:sp>
      <p:sp>
        <p:nvSpPr>
          <p:cNvPr id="8" name="Text Placeholder 12"/>
          <p:cNvSpPr>
            <a:spLocks noGrp="1"/>
          </p:cNvSpPr>
          <p:nvPr>
            <p:ph type="body" sz="quarter" idx="12"/>
          </p:nvPr>
        </p:nvSpPr>
        <p:spPr>
          <a:xfrm>
            <a:off x="381000" y="1219200"/>
            <a:ext cx="8610600" cy="457200"/>
          </a:xfrm>
        </p:spPr>
        <p:txBody>
          <a:bodyPr/>
          <a:lstStyle>
            <a:lvl1pPr marL="0" indent="0">
              <a:buNone/>
              <a:defRPr sz="1800" baseline="0">
                <a:solidFill>
                  <a:srgbClr val="FFFFFF"/>
                </a:solidFill>
              </a:defRPr>
            </a:lvl1pPr>
          </a:lstStyle>
          <a:p>
            <a:pPr lvl="0"/>
            <a:r>
              <a:rPr lang="fr-FR"/>
              <a:t>Cliquez pour modifier les styles du texte du masque</a:t>
            </a:r>
          </a:p>
        </p:txBody>
      </p:sp>
    </p:spTree>
    <p:extLst>
      <p:ext uri="{BB962C8B-B14F-4D97-AF65-F5344CB8AC3E}">
        <p14:creationId xmlns:p14="http://schemas.microsoft.com/office/powerpoint/2010/main" val="277354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ECD461-6C6D-4C06-9BB7-93CE5AD40C24}"/>
              </a:ext>
            </a:extLst>
          </p:cNvPr>
          <p:cNvSpPr>
            <a:spLocks noGrp="1"/>
          </p:cNvSpPr>
          <p:nvPr>
            <p:ph type="dt" sz="half" idx="10"/>
          </p:nvPr>
        </p:nvSpPr>
        <p:spPr/>
        <p:txBody>
          <a:bodyPr/>
          <a:lstStyle>
            <a:lvl1pPr>
              <a:defRPr/>
            </a:lvl1pPr>
          </a:lstStyle>
          <a:p>
            <a:pPr>
              <a:defRPr/>
            </a:pPr>
            <a:fld id="{53A6E7B9-57B9-46C5-9FFE-4C3C0C1B9FB0}" type="datetime1">
              <a:rPr lang="en-US"/>
              <a:pPr>
                <a:defRPr/>
              </a:pPr>
              <a:t>11/11/2020</a:t>
            </a:fld>
            <a:endParaRPr lang="en-US"/>
          </a:p>
        </p:txBody>
      </p:sp>
      <p:sp>
        <p:nvSpPr>
          <p:cNvPr id="3" name="Slide Number Placeholder 2">
            <a:extLst>
              <a:ext uri="{FF2B5EF4-FFF2-40B4-BE49-F238E27FC236}">
                <a16:creationId xmlns:a16="http://schemas.microsoft.com/office/drawing/2014/main" id="{2B5B2587-F5C8-485F-86E3-6F72C67CC2BC}"/>
              </a:ext>
            </a:extLst>
          </p:cNvPr>
          <p:cNvSpPr>
            <a:spLocks noGrp="1"/>
          </p:cNvSpPr>
          <p:nvPr>
            <p:ph type="sldNum" sz="quarter" idx="11"/>
          </p:nvPr>
        </p:nvSpPr>
        <p:spPr/>
        <p:txBody>
          <a:bodyPr/>
          <a:lstStyle>
            <a:lvl1pPr>
              <a:defRPr/>
            </a:lvl1pPr>
          </a:lstStyle>
          <a:p>
            <a:pPr>
              <a:defRPr/>
            </a:pPr>
            <a:fld id="{0CD69379-AD83-43A7-93FF-90C42902C2C6}" type="slidenum">
              <a:rPr lang="en-US" altLang="fr-FR"/>
              <a:pPr>
                <a:defRPr/>
              </a:pPr>
              <a:t>‹N°›</a:t>
            </a:fld>
            <a:endParaRPr lang="en-US" altLang="fr-FR"/>
          </a:p>
        </p:txBody>
      </p:sp>
    </p:spTree>
    <p:extLst>
      <p:ext uri="{BB962C8B-B14F-4D97-AF65-F5344CB8AC3E}">
        <p14:creationId xmlns:p14="http://schemas.microsoft.com/office/powerpoint/2010/main" val="2465337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No Footer">
    <p:spTree>
      <p:nvGrpSpPr>
        <p:cNvPr id="1" name=""/>
        <p:cNvGrpSpPr/>
        <p:nvPr/>
      </p:nvGrpSpPr>
      <p:grpSpPr>
        <a:xfrm>
          <a:off x="0" y="0"/>
          <a:ext cx="0" cy="0"/>
          <a:chOff x="0" y="0"/>
          <a:chExt cx="0" cy="0"/>
        </a:xfrm>
      </p:grpSpPr>
      <p:pic>
        <p:nvPicPr>
          <p:cNvPr id="2" name="Picture 7" descr="CLSE_skinnybanner-2">
            <a:extLst>
              <a:ext uri="{FF2B5EF4-FFF2-40B4-BE49-F238E27FC236}">
                <a16:creationId xmlns:a16="http://schemas.microsoft.com/office/drawing/2014/main" id="{87181C58-1EAC-4024-91B6-65ADF40F71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69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No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77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B20F0E9-7249-4D0B-8300-07122B10CC4D}"/>
              </a:ext>
            </a:extLst>
          </p:cNvPr>
          <p:cNvSpPr>
            <a:spLocks noGrp="1" noChangeArrowheads="1"/>
          </p:cNvSpPr>
          <p:nvPr>
            <p:ph type="title"/>
          </p:nvPr>
        </p:nvSpPr>
        <p:spPr bwMode="auto">
          <a:xfrm>
            <a:off x="152400" y="762000"/>
            <a:ext cx="8839200" cy="4572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dirty="0"/>
              <a:t>#. Section name goes here</a:t>
            </a:r>
          </a:p>
        </p:txBody>
      </p:sp>
      <p:sp>
        <p:nvSpPr>
          <p:cNvPr id="1027" name="Rectangle 3">
            <a:extLst>
              <a:ext uri="{FF2B5EF4-FFF2-40B4-BE49-F238E27FC236}">
                <a16:creationId xmlns:a16="http://schemas.microsoft.com/office/drawing/2014/main" id="{47F4ACED-0363-42B6-BA5B-A5148563E78B}"/>
              </a:ext>
            </a:extLst>
          </p:cNvPr>
          <p:cNvSpPr>
            <a:spLocks noGrp="1" noChangeArrowheads="1"/>
          </p:cNvSpPr>
          <p:nvPr>
            <p:ph type="body" idx="1"/>
          </p:nvPr>
        </p:nvSpPr>
        <p:spPr bwMode="auto">
          <a:xfrm>
            <a:off x="152400" y="1600200"/>
            <a:ext cx="8839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pic>
        <p:nvPicPr>
          <p:cNvPr id="1028" name="Picture 4" descr="CLSE_skinnybanner-2">
            <a:extLst>
              <a:ext uri="{FF2B5EF4-FFF2-40B4-BE49-F238E27FC236}">
                <a16:creationId xmlns:a16="http://schemas.microsoft.com/office/drawing/2014/main" id="{8200E626-B8C5-437D-9D8F-A64555B60B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LSE skinnyfooter-2">
            <a:extLst>
              <a:ext uri="{FF2B5EF4-FFF2-40B4-BE49-F238E27FC236}">
                <a16:creationId xmlns:a16="http://schemas.microsoft.com/office/drawing/2014/main" id="{729FF6AA-A0AA-449D-977A-8F7A125129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419850"/>
            <a:ext cx="9144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03CC7739-992A-4D4B-9019-2260960E0718}"/>
              </a:ext>
            </a:extLst>
          </p:cNvPr>
          <p:cNvSpPr>
            <a:spLocks noGrp="1"/>
          </p:cNvSpPr>
          <p:nvPr>
            <p:ph type="dt" sz="half" idx="2"/>
          </p:nvPr>
        </p:nvSpPr>
        <p:spPr>
          <a:xfrm>
            <a:off x="152400" y="6172200"/>
            <a:ext cx="2133600" cy="2127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FFFFFF"/>
                </a:solidFill>
                <a:latin typeface="Arial" panose="020B0604020202020204" pitchFamily="34" charset="0"/>
              </a:defRPr>
            </a:lvl1pPr>
          </a:lstStyle>
          <a:p>
            <a:pPr>
              <a:defRPr/>
            </a:pPr>
            <a:fld id="{E4FF6D3D-9574-4D76-B287-37C939CDAC55}" type="datetime1">
              <a:rPr lang="en-US"/>
              <a:pPr>
                <a:defRPr/>
              </a:pPr>
              <a:t>11/11/2020</a:t>
            </a:fld>
            <a:endParaRPr lang="en-US"/>
          </a:p>
        </p:txBody>
      </p:sp>
      <p:sp>
        <p:nvSpPr>
          <p:cNvPr id="3" name="Slide Number Placeholder 2">
            <a:extLst>
              <a:ext uri="{FF2B5EF4-FFF2-40B4-BE49-F238E27FC236}">
                <a16:creationId xmlns:a16="http://schemas.microsoft.com/office/drawing/2014/main" id="{44699893-5D85-462D-98F1-4D87FD913DF5}"/>
              </a:ext>
            </a:extLst>
          </p:cNvPr>
          <p:cNvSpPr>
            <a:spLocks noGrp="1"/>
          </p:cNvSpPr>
          <p:nvPr>
            <p:ph type="sldNum" sz="quarter" idx="4"/>
          </p:nvPr>
        </p:nvSpPr>
        <p:spPr>
          <a:xfrm>
            <a:off x="6858000" y="6172200"/>
            <a:ext cx="2133600" cy="2127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FFFFFF"/>
                </a:solidFill>
                <a:cs typeface="Arial" panose="020B0604020202020204" pitchFamily="34" charset="0"/>
              </a:defRPr>
            </a:lvl1pPr>
          </a:lstStyle>
          <a:p>
            <a:pPr>
              <a:defRPr/>
            </a:pPr>
            <a:fld id="{93E977F9-EB5B-4E7A-BBEE-295F240CAB82}" type="slidenum">
              <a:rPr lang="en-US" altLang="fr-FR"/>
              <a:pPr>
                <a:defRPr/>
              </a:pPr>
              <a:t>‹N°›</a:t>
            </a:fld>
            <a:endParaRPr lang="en-US" altLang="fr-FR"/>
          </a:p>
        </p:txBody>
      </p:sp>
    </p:spTree>
  </p:cSld>
  <p:clrMap bg1="dk1" tx1="lt1" bg2="dk2" tx2="lt2" accent1="accent1" accent2="accent2" accent3="accent3" accent4="accent4" accent5="accent5" accent6="accent6" hlink="hlink" folHlink="folHlink"/>
  <p:sldLayoutIdLst>
    <p:sldLayoutId id="2147485040" r:id="rId1"/>
    <p:sldLayoutId id="2147485041" r:id="rId2"/>
    <p:sldLayoutId id="2147485042" r:id="rId3"/>
    <p:sldLayoutId id="2147485043" r:id="rId4"/>
    <p:sldLayoutId id="2147485044" r:id="rId5"/>
    <p:sldLayoutId id="2147485045" r:id="rId6"/>
    <p:sldLayoutId id="2147485046" r:id="rId7"/>
  </p:sldLayoutIdLst>
  <p:hf hdr="0" ftr="0" dt="0"/>
  <p:txStyles>
    <p:titleStyle>
      <a:lvl1pPr algn="l" rtl="0" eaLnBrk="0" fontAlgn="base" hangingPunct="0">
        <a:spcBef>
          <a:spcPct val="0"/>
        </a:spcBef>
        <a:spcAft>
          <a:spcPct val="0"/>
        </a:spcAft>
        <a:defRPr sz="2100" b="1" u="sng">
          <a:ln w="12700">
            <a:noFill/>
            <a:prstDash val="solid"/>
          </a:ln>
          <a:solidFill>
            <a:srgbClr val="FFFFFF"/>
          </a:solidFill>
          <a:effectLst>
            <a:outerShdw blurRad="50800" dist="38100" dir="5400000" algn="t" rotWithShape="0">
              <a:prstClr val="black">
                <a:alpha val="40000"/>
              </a:prstClr>
            </a:outerShdw>
          </a:effectLst>
          <a:latin typeface="+mj-lt"/>
          <a:ea typeface="MS PGothic" charset="0"/>
          <a:cs typeface="MS PGothic" charset="0"/>
        </a:defRPr>
      </a:lvl1pPr>
      <a:lvl2pPr algn="l" rtl="0" eaLnBrk="0" fontAlgn="base" hangingPunct="0">
        <a:spcBef>
          <a:spcPct val="0"/>
        </a:spcBef>
        <a:spcAft>
          <a:spcPct val="0"/>
        </a:spcAft>
        <a:defRPr sz="2100" b="1" u="sng">
          <a:solidFill>
            <a:srgbClr val="FFFFFF"/>
          </a:solidFill>
          <a:latin typeface="Arial" charset="0"/>
          <a:ea typeface="MS PGothic" charset="0"/>
          <a:cs typeface="MS PGothic" charset="0"/>
        </a:defRPr>
      </a:lvl2pPr>
      <a:lvl3pPr algn="l" rtl="0" eaLnBrk="0" fontAlgn="base" hangingPunct="0">
        <a:spcBef>
          <a:spcPct val="0"/>
        </a:spcBef>
        <a:spcAft>
          <a:spcPct val="0"/>
        </a:spcAft>
        <a:defRPr sz="2100" b="1" u="sng">
          <a:solidFill>
            <a:srgbClr val="FFFFFF"/>
          </a:solidFill>
          <a:latin typeface="Arial" charset="0"/>
          <a:ea typeface="MS PGothic" charset="0"/>
          <a:cs typeface="MS PGothic" charset="0"/>
        </a:defRPr>
      </a:lvl3pPr>
      <a:lvl4pPr algn="l" rtl="0" eaLnBrk="0" fontAlgn="base" hangingPunct="0">
        <a:spcBef>
          <a:spcPct val="0"/>
        </a:spcBef>
        <a:spcAft>
          <a:spcPct val="0"/>
        </a:spcAft>
        <a:defRPr sz="2100" b="1" u="sng">
          <a:solidFill>
            <a:srgbClr val="FFFFFF"/>
          </a:solidFill>
          <a:latin typeface="Arial" charset="0"/>
          <a:ea typeface="MS PGothic" charset="0"/>
          <a:cs typeface="MS PGothic" charset="0"/>
        </a:defRPr>
      </a:lvl4pPr>
      <a:lvl5pPr algn="l" rtl="0" eaLnBrk="0" fontAlgn="base" hangingPunct="0">
        <a:spcBef>
          <a:spcPct val="0"/>
        </a:spcBef>
        <a:spcAft>
          <a:spcPct val="0"/>
        </a:spcAft>
        <a:defRPr sz="2100" b="1" u="sng">
          <a:solidFill>
            <a:srgbClr val="FFFFFF"/>
          </a:solidFill>
          <a:latin typeface="Arial" charset="0"/>
          <a:ea typeface="MS PGothic" charset="0"/>
          <a:cs typeface="MS PGothic" charset="0"/>
        </a:defRPr>
      </a:lvl5pPr>
      <a:lvl6pPr marL="342900" algn="ctr" rtl="0" fontAlgn="base">
        <a:spcBef>
          <a:spcPct val="0"/>
        </a:spcBef>
        <a:spcAft>
          <a:spcPct val="0"/>
        </a:spcAft>
        <a:defRPr sz="3300">
          <a:solidFill>
            <a:schemeClr val="tx2"/>
          </a:solidFill>
          <a:latin typeface="Arial" charset="0"/>
          <a:ea typeface="ＭＳ Ｐゴシック" charset="0"/>
        </a:defRPr>
      </a:lvl6pPr>
      <a:lvl7pPr marL="685800" algn="ctr" rtl="0" fontAlgn="base">
        <a:spcBef>
          <a:spcPct val="0"/>
        </a:spcBef>
        <a:spcAft>
          <a:spcPct val="0"/>
        </a:spcAft>
        <a:defRPr sz="3300">
          <a:solidFill>
            <a:schemeClr val="tx2"/>
          </a:solidFill>
          <a:latin typeface="Arial" charset="0"/>
          <a:ea typeface="ＭＳ Ｐゴシック" charset="0"/>
        </a:defRPr>
      </a:lvl7pPr>
      <a:lvl8pPr marL="1028700" algn="ctr" rtl="0" fontAlgn="base">
        <a:spcBef>
          <a:spcPct val="0"/>
        </a:spcBef>
        <a:spcAft>
          <a:spcPct val="0"/>
        </a:spcAft>
        <a:defRPr sz="3300">
          <a:solidFill>
            <a:schemeClr val="tx2"/>
          </a:solidFill>
          <a:latin typeface="Arial" charset="0"/>
          <a:ea typeface="ＭＳ Ｐゴシック" charset="0"/>
        </a:defRPr>
      </a:lvl8pPr>
      <a:lvl9pPr marL="1371600" algn="ctr" rtl="0" fontAlgn="base">
        <a:spcBef>
          <a:spcPct val="0"/>
        </a:spcBef>
        <a:spcAft>
          <a:spcPct val="0"/>
        </a:spcAft>
        <a:defRPr sz="3300">
          <a:solidFill>
            <a:schemeClr val="tx2"/>
          </a:solidFill>
          <a:latin typeface="Arial" charset="0"/>
          <a:ea typeface="ＭＳ Ｐゴシック" charset="0"/>
        </a:defRPr>
      </a:lvl9pPr>
    </p:titleStyle>
    <p:bodyStyle>
      <a:lvl1pPr marL="257175" indent="-257175" algn="l" rtl="0" eaLnBrk="0" fontAlgn="base" hangingPunct="0">
        <a:spcBef>
          <a:spcPct val="20000"/>
        </a:spcBef>
        <a:spcAft>
          <a:spcPct val="0"/>
        </a:spcAft>
        <a:buChar char="•"/>
        <a:defRPr sz="1500">
          <a:solidFill>
            <a:schemeClr val="bg1"/>
          </a:solidFill>
          <a:latin typeface="+mn-lt"/>
          <a:ea typeface="MS PGothic" charset="0"/>
          <a:cs typeface="MS PGothic" charset="0"/>
        </a:defRPr>
      </a:lvl1pPr>
      <a:lvl2pPr marL="557213" indent="-214313" algn="l" rtl="0" eaLnBrk="0" fontAlgn="base" hangingPunct="0">
        <a:spcBef>
          <a:spcPct val="20000"/>
        </a:spcBef>
        <a:spcAft>
          <a:spcPct val="0"/>
        </a:spcAft>
        <a:buChar char="–"/>
        <a:defRPr>
          <a:solidFill>
            <a:schemeClr val="bg1"/>
          </a:solidFill>
          <a:latin typeface="+mn-lt"/>
          <a:ea typeface="MS PGothic" charset="0"/>
          <a:cs typeface="MS PGothic" charset="0"/>
        </a:defRPr>
      </a:lvl2pPr>
      <a:lvl3pPr marL="857250" indent="-171450" algn="l" rtl="0" eaLnBrk="0" fontAlgn="base" hangingPunct="0">
        <a:spcBef>
          <a:spcPct val="20000"/>
        </a:spcBef>
        <a:spcAft>
          <a:spcPct val="0"/>
        </a:spcAft>
        <a:buChar char="•"/>
        <a:defRPr sz="1200">
          <a:solidFill>
            <a:schemeClr val="bg1"/>
          </a:solidFill>
          <a:latin typeface="+mn-lt"/>
          <a:ea typeface="MS PGothic" charset="0"/>
          <a:cs typeface="MS PGothic" charset="0"/>
        </a:defRPr>
      </a:lvl3pPr>
      <a:lvl4pPr marL="12001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4pPr>
      <a:lvl5pPr marL="15430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Myriam.Lemelin@USherbrooke.ca" TargetMode="External"/><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tmars.igeomedia.com/index" TargetMode="Externa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30.png"/><Relationship Id="rId4" Type="http://schemas.openxmlformats.org/officeDocument/2006/relationships/notesSlide" Target="../notesSlides/notesSlide10.xml"/><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tmars.igeomedia.com/index" TargetMode="External"/><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tmars.igeomedia.com/index" TargetMode="External"/><Relationship Id="rId5"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jpe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notesSlide" Target="../notesSlides/notesSlide14.xml"/><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jpe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tmars.igeomedia.com/index" TargetMode="External"/><Relationship Id="rId5"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Image 3">
            <a:extLst>
              <a:ext uri="{FF2B5EF4-FFF2-40B4-BE49-F238E27FC236}">
                <a16:creationId xmlns:a16="http://schemas.microsoft.com/office/drawing/2014/main" id="{07D07AC7-D54F-4436-A5FE-487CDCD87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832"/>
          <a:stretch>
            <a:fillRect/>
          </a:stretch>
        </p:blipFill>
        <p:spPr bwMode="auto">
          <a:xfrm>
            <a:off x="0" y="0"/>
            <a:ext cx="914876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6051A51-2DFF-4908-895C-62305425C9D9}"/>
              </a:ext>
            </a:extLst>
          </p:cNvPr>
          <p:cNvSpPr/>
          <p:nvPr/>
        </p:nvSpPr>
        <p:spPr>
          <a:xfrm>
            <a:off x="-1588" y="4763"/>
            <a:ext cx="9144001" cy="6488112"/>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9" name="Rectangle 8">
            <a:extLst>
              <a:ext uri="{FF2B5EF4-FFF2-40B4-BE49-F238E27FC236}">
                <a16:creationId xmlns:a16="http://schemas.microsoft.com/office/drawing/2014/main" id="{CC7A16AD-8632-4B3B-9F95-A97B7E345572}"/>
              </a:ext>
            </a:extLst>
          </p:cNvPr>
          <p:cNvSpPr>
            <a:spLocks noChangeArrowheads="1"/>
          </p:cNvSpPr>
          <p:nvPr/>
        </p:nvSpPr>
        <p:spPr bwMode="auto">
          <a:xfrm>
            <a:off x="0" y="6489700"/>
            <a:ext cx="9144000" cy="392113"/>
          </a:xfrm>
          <a:prstGeom prst="rect">
            <a:avLst/>
          </a:prstGeom>
          <a:solidFill>
            <a:schemeClr val="tx1"/>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eaLnBrk="1" hangingPunct="1">
              <a:defRPr/>
            </a:pPr>
            <a:endParaRPr lang="fr-CA">
              <a:solidFill>
                <a:schemeClr val="lt1"/>
              </a:solidFill>
              <a:latin typeface="+mn-lt"/>
              <a:ea typeface="+mn-ea"/>
            </a:endParaRPr>
          </a:p>
        </p:txBody>
      </p:sp>
      <p:pic>
        <p:nvPicPr>
          <p:cNvPr id="11269" name="Picture 10" descr="NSERC_logo.jpg">
            <a:extLst>
              <a:ext uri="{FF2B5EF4-FFF2-40B4-BE49-F238E27FC236}">
                <a16:creationId xmlns:a16="http://schemas.microsoft.com/office/drawing/2014/main" id="{104D6C69-D473-4D7E-A982-C786F270791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89892" y="6557170"/>
            <a:ext cx="66516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age 12">
            <a:extLst>
              <a:ext uri="{FF2B5EF4-FFF2-40B4-BE49-F238E27FC236}">
                <a16:creationId xmlns:a16="http://schemas.microsoft.com/office/drawing/2014/main" id="{C7FEBDF0-ACCC-4081-90C7-A57823FFB0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0" y="6530183"/>
            <a:ext cx="203835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ZoneTexte 14">
            <a:extLst>
              <a:ext uri="{FF2B5EF4-FFF2-40B4-BE49-F238E27FC236}">
                <a16:creationId xmlns:a16="http://schemas.microsoft.com/office/drawing/2014/main" id="{A7FA304A-7945-4AD7-83B5-B016A8F9FCDF}"/>
              </a:ext>
            </a:extLst>
          </p:cNvPr>
          <p:cNvSpPr txBox="1">
            <a:spLocks noChangeArrowheads="1"/>
          </p:cNvSpPr>
          <p:nvPr/>
        </p:nvSpPr>
        <p:spPr bwMode="auto">
          <a:xfrm>
            <a:off x="7353299" y="6190422"/>
            <a:ext cx="1130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altLang="fr-FR" sz="1000" dirty="0">
                <a:solidFill>
                  <a:srgbClr val="1B578B"/>
                </a:solidFill>
              </a:rPr>
              <a:t>Credit: </a:t>
            </a:r>
            <a:r>
              <a:rPr lang="fr-CA" altLang="fr-FR" sz="1000" dirty="0">
                <a:solidFill>
                  <a:srgbClr val="1B578B"/>
                </a:solidFill>
              </a:rPr>
              <a:t>ESRI</a:t>
            </a:r>
          </a:p>
        </p:txBody>
      </p:sp>
      <p:sp>
        <p:nvSpPr>
          <p:cNvPr id="11267" name="Title 1">
            <a:extLst>
              <a:ext uri="{FF2B5EF4-FFF2-40B4-BE49-F238E27FC236}">
                <a16:creationId xmlns:a16="http://schemas.microsoft.com/office/drawing/2014/main" id="{D9C991D8-9334-4B1D-A65E-F689CF393731}"/>
              </a:ext>
            </a:extLst>
          </p:cNvPr>
          <p:cNvSpPr>
            <a:spLocks noGrp="1"/>
          </p:cNvSpPr>
          <p:nvPr>
            <p:ph type="ctrTitle"/>
          </p:nvPr>
        </p:nvSpPr>
        <p:spPr>
          <a:xfrm>
            <a:off x="442913" y="0"/>
            <a:ext cx="8285162" cy="6448425"/>
          </a:xfrm>
          <a:effectLst>
            <a:outerShdw dist="38100" dir="5400000" algn="t" rotWithShape="0">
              <a:srgbClr val="000000">
                <a:alpha val="39998"/>
              </a:srgbClr>
            </a:outerShdw>
          </a:effectLst>
        </p:spPr>
        <p:txBody>
          <a:bodyPr/>
          <a:lstStyle/>
          <a:p>
            <a:pPr>
              <a:defRPr/>
            </a:pPr>
            <a:br>
              <a:rPr lang="fr-CA" sz="2000" b="0" u="none" dirty="0">
                <a:effectLst/>
                <a:ea typeface="Calibri" panose="020F0502020204030204" pitchFamily="34" charset="0"/>
                <a:cs typeface="Times New Roman" panose="02020603050405020304" pitchFamily="18" charset="0"/>
              </a:rPr>
            </a:br>
            <a:r>
              <a:rPr lang="fr-CA" sz="2000" b="0" u="none" dirty="0">
                <a:effectLst/>
                <a:ea typeface="Calibri" panose="020F0502020204030204" pitchFamily="34" charset="0"/>
                <a:cs typeface="Times New Roman" panose="02020603050405020304" pitchFamily="18" charset="0"/>
              </a:rPr>
              <a:t>Élaboration d’une plateforme SIG sur le web pour le partage des résultats de recherche avec les communautés nordiques</a:t>
            </a:r>
            <a:br>
              <a:rPr lang="en-US" altLang="fr-FR" sz="2100" b="0" u="none" dirty="0">
                <a:ln>
                  <a:noFill/>
                </a:ln>
                <a:effectLst/>
                <a:ea typeface="MS PGothic" pitchFamily="34" charset="-128"/>
              </a:rPr>
            </a:br>
            <a:br>
              <a:rPr lang="en-US" altLang="fr-FR" sz="2100" b="0" u="none" dirty="0">
                <a:ln>
                  <a:noFill/>
                </a:ln>
                <a:effectLst/>
                <a:ea typeface="MS PGothic" pitchFamily="34" charset="-128"/>
              </a:rPr>
            </a:br>
            <a:br>
              <a:rPr lang="en-US" altLang="fr-FR" sz="2100" b="0" u="none" dirty="0">
                <a:ln>
                  <a:noFill/>
                </a:ln>
                <a:effectLst/>
                <a:ea typeface="MS PGothic" pitchFamily="34" charset="-128"/>
              </a:rPr>
            </a:br>
            <a:br>
              <a:rPr lang="en-US" altLang="fr-FR" sz="2100" b="0" u="none" dirty="0">
                <a:ln>
                  <a:noFill/>
                </a:ln>
                <a:effectLst/>
                <a:ea typeface="MS PGothic" pitchFamily="34" charset="-128"/>
              </a:rPr>
            </a:br>
            <a:r>
              <a:rPr lang="en-US" sz="2000" b="0" u="none" dirty="0">
                <a:effectLst/>
                <a:ea typeface="Times New Roman" panose="02020603050405020304" pitchFamily="18" charset="0"/>
                <a:cs typeface="Courier New" panose="02070309020205020404" pitchFamily="49" charset="0"/>
              </a:rPr>
              <a:t>Myriam Lemelin</a:t>
            </a:r>
            <a:br>
              <a:rPr lang="en-US" sz="1800" b="0" u="none" dirty="0">
                <a:effectLst/>
                <a:ea typeface="Times New Roman" panose="02020603050405020304" pitchFamily="18" charset="0"/>
                <a:cs typeface="Courier New" panose="02070309020205020404" pitchFamily="49" charset="0"/>
              </a:rPr>
            </a:br>
            <a:r>
              <a:rPr lang="en-US" sz="1400" b="0" u="none" dirty="0" err="1">
                <a:effectLst/>
                <a:ea typeface="Times New Roman" panose="02020603050405020304" pitchFamily="18" charset="0"/>
                <a:cs typeface="Courier New" panose="02070309020205020404" pitchFamily="49" charset="0"/>
              </a:rPr>
              <a:t>Chaire</a:t>
            </a:r>
            <a:r>
              <a:rPr lang="en-US" sz="1400" b="0" u="none" dirty="0">
                <a:effectLst/>
                <a:ea typeface="Times New Roman" panose="02020603050405020304" pitchFamily="18" charset="0"/>
                <a:cs typeface="Courier New" panose="02070309020205020404" pitchFamily="49" charset="0"/>
              </a:rPr>
              <a:t> de Recherche du Canada </a:t>
            </a:r>
            <a:r>
              <a:rPr lang="en-US" sz="1400" b="0" u="none" dirty="0" err="1">
                <a:effectLst/>
                <a:ea typeface="Times New Roman" panose="02020603050405020304" pitchFamily="18" charset="0"/>
                <a:cs typeface="Courier New" panose="02070309020205020404" pitchFamily="49" charset="0"/>
              </a:rPr>
              <a:t>en</a:t>
            </a:r>
            <a:r>
              <a:rPr lang="en-US" sz="1400" b="0" u="none" dirty="0">
                <a:effectLst/>
                <a:ea typeface="Times New Roman" panose="02020603050405020304" pitchFamily="18" charset="0"/>
                <a:cs typeface="Courier New" panose="02070309020205020404" pitchFamily="49" charset="0"/>
              </a:rPr>
              <a:t> </a:t>
            </a:r>
            <a:r>
              <a:rPr lang="en-US" sz="1400" b="0" u="none" dirty="0" err="1">
                <a:effectLst/>
                <a:ea typeface="Times New Roman" panose="02020603050405020304" pitchFamily="18" charset="0"/>
                <a:cs typeface="Courier New" panose="02070309020205020404" pitchFamily="49" charset="0"/>
              </a:rPr>
              <a:t>Télédétection</a:t>
            </a:r>
            <a:r>
              <a:rPr lang="en-US" sz="1400" b="0" u="none" dirty="0">
                <a:effectLst/>
                <a:ea typeface="Times New Roman" panose="02020603050405020304" pitchFamily="18" charset="0"/>
                <a:cs typeface="Courier New" panose="02070309020205020404" pitchFamily="49" charset="0"/>
              </a:rPr>
              <a:t> de la </a:t>
            </a:r>
            <a:r>
              <a:rPr lang="en-US" sz="1400" b="0" u="none" dirty="0" err="1">
                <a:effectLst/>
                <a:ea typeface="Times New Roman" panose="02020603050405020304" pitchFamily="18" charset="0"/>
                <a:cs typeface="Courier New" panose="02070309020205020404" pitchFamily="49" charset="0"/>
              </a:rPr>
              <a:t>géologie</a:t>
            </a:r>
            <a:r>
              <a:rPr lang="en-US" sz="1400" b="0" u="none" dirty="0">
                <a:effectLst/>
                <a:ea typeface="Times New Roman" panose="02020603050405020304" pitchFamily="18" charset="0"/>
                <a:cs typeface="Courier New" panose="02070309020205020404" pitchFamily="49" charset="0"/>
              </a:rPr>
              <a:t> </a:t>
            </a:r>
            <a:r>
              <a:rPr lang="en-US" sz="1400" b="0" u="none" dirty="0" err="1">
                <a:effectLst/>
                <a:ea typeface="Times New Roman" panose="02020603050405020304" pitchFamily="18" charset="0"/>
                <a:cs typeface="Courier New" panose="02070309020205020404" pitchFamily="49" charset="0"/>
              </a:rPr>
              <a:t>nordique</a:t>
            </a:r>
            <a:r>
              <a:rPr lang="en-US" sz="1400" b="0" u="none" dirty="0">
                <a:effectLst/>
                <a:ea typeface="Times New Roman" panose="02020603050405020304" pitchFamily="18" charset="0"/>
                <a:cs typeface="Courier New" panose="02070309020205020404" pitchFamily="49" charset="0"/>
              </a:rPr>
              <a:t> et </a:t>
            </a:r>
            <a:r>
              <a:rPr lang="en-US" sz="1400" b="0" u="none" dirty="0" err="1">
                <a:effectLst/>
                <a:ea typeface="Times New Roman" panose="02020603050405020304" pitchFamily="18" charset="0"/>
                <a:cs typeface="Courier New" panose="02070309020205020404" pitchFamily="49" charset="0"/>
              </a:rPr>
              <a:t>spatiale</a:t>
            </a:r>
            <a:br>
              <a:rPr lang="en-US" sz="1400" b="0" u="none" dirty="0">
                <a:effectLst/>
                <a:ea typeface="Times New Roman" panose="02020603050405020304" pitchFamily="18" charset="0"/>
                <a:cs typeface="Courier New" panose="02070309020205020404" pitchFamily="49" charset="0"/>
              </a:rPr>
            </a:br>
            <a:r>
              <a:rPr lang="en-US" sz="1400" b="0" u="none" dirty="0">
                <a:solidFill>
                  <a:schemeClr val="tx1"/>
                </a:solidFill>
                <a:effectLst/>
                <a:ea typeface="Times New Roman" panose="02020603050405020304" pitchFamily="18" charset="0"/>
                <a:hlinkClick r:id="rId8"/>
              </a:rPr>
              <a:t>Myriam.Lemelin@USherbrooke.ca</a:t>
            </a:r>
            <a:br>
              <a:rPr lang="en-US" sz="1800" b="0" u="none" dirty="0">
                <a:solidFill>
                  <a:schemeClr val="tx1"/>
                </a:solidFill>
                <a:effectLst/>
                <a:ea typeface="Times New Roman" panose="02020603050405020304" pitchFamily="18" charset="0"/>
              </a:rPr>
            </a:br>
            <a:br>
              <a:rPr lang="en-US" sz="1800" b="0" u="none" dirty="0">
                <a:effectLst/>
                <a:ea typeface="Times New Roman" panose="02020603050405020304" pitchFamily="18" charset="0"/>
                <a:cs typeface="Courier New" panose="02070309020205020404" pitchFamily="49" charset="0"/>
              </a:rPr>
            </a:br>
            <a:r>
              <a:rPr lang="en-US" sz="2000" b="0" u="none" dirty="0">
                <a:effectLst/>
                <a:ea typeface="Times New Roman" panose="02020603050405020304" pitchFamily="18" charset="0"/>
                <a:cs typeface="Courier New" panose="02070309020205020404" pitchFamily="49" charset="0"/>
              </a:rPr>
              <a:t>Éloïse Brassard et Mickaël Germain</a:t>
            </a:r>
            <a:br>
              <a:rPr lang="en-US" sz="1800" b="0" u="none" dirty="0">
                <a:effectLst/>
                <a:ea typeface="Times New Roman" panose="02020603050405020304" pitchFamily="18" charset="0"/>
                <a:cs typeface="Courier New" panose="02070309020205020404" pitchFamily="49" charset="0"/>
              </a:rPr>
            </a:br>
            <a:r>
              <a:rPr lang="fr-CA" sz="1400" b="0" u="none" dirty="0">
                <a:solidFill>
                  <a:schemeClr val="tx1"/>
                </a:solidFill>
              </a:rPr>
              <a:t>Département de Géomatique appliquée, Université de Sherbrooke </a:t>
            </a:r>
            <a:br>
              <a:rPr lang="fr-CA" sz="1600" b="0" u="none" dirty="0">
                <a:solidFill>
                  <a:schemeClr val="tx1"/>
                </a:solidFill>
              </a:rPr>
            </a:br>
            <a:br>
              <a:rPr lang="en-US" altLang="ja-JP" sz="1350" b="0" i="1" u="none" dirty="0">
                <a:ln>
                  <a:noFill/>
                </a:ln>
                <a:effectLst/>
                <a:ea typeface="MS PGothic" pitchFamily="34" charset="-128"/>
              </a:rPr>
            </a:br>
            <a:br>
              <a:rPr lang="en-US" altLang="ja-JP" sz="1350" b="0" i="1" u="none" dirty="0">
                <a:ln>
                  <a:noFill/>
                </a:ln>
                <a:effectLst/>
                <a:ea typeface="MS PGothic" pitchFamily="34" charset="-128"/>
              </a:rPr>
            </a:br>
            <a:br>
              <a:rPr lang="en-US" altLang="ja-JP" sz="1350" b="0" i="1" u="none" dirty="0">
                <a:ln>
                  <a:noFill/>
                </a:ln>
                <a:effectLst/>
                <a:ea typeface="MS PGothic" pitchFamily="34" charset="-128"/>
              </a:rPr>
            </a:br>
            <a:br>
              <a:rPr lang="en-US" altLang="ja-JP" sz="1350" b="0" i="1" u="none" dirty="0">
                <a:ln>
                  <a:noFill/>
                </a:ln>
                <a:effectLst/>
                <a:ea typeface="MS PGothic" pitchFamily="34" charset="-128"/>
              </a:rPr>
            </a:br>
            <a:r>
              <a:rPr lang="fr-CA" altLang="ja-JP" sz="2000" b="0" u="none" dirty="0">
                <a:ln>
                  <a:noFill/>
                </a:ln>
                <a:effectLst/>
                <a:ea typeface="MS PGothic" pitchFamily="34" charset="-128"/>
              </a:rPr>
              <a:t>Sommet pancanadien sur l’Infrastructure des Données Spatiales </a:t>
            </a:r>
            <a:br>
              <a:rPr lang="fr-CA" altLang="ja-JP" sz="1400" b="0" u="none" dirty="0">
                <a:ln>
                  <a:noFill/>
                </a:ln>
                <a:effectLst/>
                <a:ea typeface="MS PGothic" pitchFamily="34" charset="-128"/>
              </a:rPr>
            </a:br>
            <a:r>
              <a:rPr lang="en-US" altLang="ja-JP" sz="1400" b="0" u="none" dirty="0">
                <a:ln>
                  <a:noFill/>
                </a:ln>
                <a:effectLst/>
                <a:ea typeface="MS PGothic" pitchFamily="34" charset="-128"/>
              </a:rPr>
              <a:t>2-3 </a:t>
            </a:r>
            <a:r>
              <a:rPr lang="en-US" altLang="ja-JP" sz="1400" b="0" u="none" dirty="0" err="1">
                <a:ln>
                  <a:noFill/>
                </a:ln>
                <a:effectLst/>
                <a:ea typeface="MS PGothic" pitchFamily="34" charset="-128"/>
              </a:rPr>
              <a:t>décembre</a:t>
            </a:r>
            <a:r>
              <a:rPr lang="en-US" altLang="ja-JP" sz="1400" b="0" u="none" dirty="0">
                <a:ln>
                  <a:noFill/>
                </a:ln>
                <a:effectLst/>
                <a:ea typeface="MS PGothic" pitchFamily="34" charset="-128"/>
              </a:rPr>
              <a:t> 2020</a:t>
            </a:r>
            <a:endParaRPr lang="en-US" altLang="fr-FR" sz="1400" b="0" u="none" dirty="0">
              <a:ln>
                <a:noFill/>
              </a:ln>
              <a:effectLst/>
              <a:ea typeface="MS PGothic" pitchFamily="34" charset="-128"/>
            </a:endParaRPr>
          </a:p>
        </p:txBody>
      </p:sp>
      <p:pic>
        <p:nvPicPr>
          <p:cNvPr id="11273" name="Picture 14" descr="Agence spatiale canadienne — Wikipédia">
            <a:extLst>
              <a:ext uri="{FF2B5EF4-FFF2-40B4-BE49-F238E27FC236}">
                <a16:creationId xmlns:a16="http://schemas.microsoft.com/office/drawing/2014/main" id="{FCDD0781-2ED5-429E-9F58-9C6E6879E4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7406" y="6523833"/>
            <a:ext cx="338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6" descr="Chaires de recherche du Canada">
            <a:extLst>
              <a:ext uri="{FF2B5EF4-FFF2-40B4-BE49-F238E27FC236}">
                <a16:creationId xmlns:a16="http://schemas.microsoft.com/office/drawing/2014/main" id="{3A10CD30-136F-40AA-9C5D-6188203BF4F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510" t="15005" r="9008" b="20934"/>
          <a:stretch/>
        </p:blipFill>
        <p:spPr bwMode="auto">
          <a:xfrm>
            <a:off x="2218002" y="6514465"/>
            <a:ext cx="1493838" cy="35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4" descr="Université McGill | Institut nordique du Québec">
            <a:extLst>
              <a:ext uri="{FF2B5EF4-FFF2-40B4-BE49-F238E27FC236}">
                <a16:creationId xmlns:a16="http://schemas.microsoft.com/office/drawing/2014/main" id="{9D8B5A72-9107-4FD3-87C1-82826A77564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352" b="20959"/>
          <a:stretch/>
        </p:blipFill>
        <p:spPr bwMode="auto">
          <a:xfrm>
            <a:off x="6486261" y="6505779"/>
            <a:ext cx="1211263" cy="374244"/>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La commission géologique du Canada">
            <a:extLst>
              <a:ext uri="{FF2B5EF4-FFF2-40B4-BE49-F238E27FC236}">
                <a16:creationId xmlns:a16="http://schemas.microsoft.com/office/drawing/2014/main" id="{279F59C7-AFB0-492C-9917-D99AE59E39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2146" y="6441249"/>
            <a:ext cx="1725613" cy="503304"/>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Une conception révolutionnaire | Elemission">
            <a:extLst>
              <a:ext uri="{FF2B5EF4-FFF2-40B4-BE49-F238E27FC236}">
                <a16:creationId xmlns:a16="http://schemas.microsoft.com/office/drawing/2014/main" id="{C293B40F-F068-4B90-AD86-8D61591CF6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51775" y="6507596"/>
            <a:ext cx="1263649" cy="370611"/>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3B653B4A-BF41-43C0-BEB5-07EC8B9C8D3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cSld>
  <p:clrMapOvr>
    <a:masterClrMapping/>
  </p:clrMapOvr>
  <p:transition advTm="239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CE44A-A1D5-4EE6-BB50-BB2551C37C2A}"/>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a:t>
            </a:r>
            <a:endParaRPr lang="fr-CA" u="none" dirty="0"/>
          </a:p>
        </p:txBody>
      </p:sp>
      <p:sp>
        <p:nvSpPr>
          <p:cNvPr id="29699" name="Espace réservé du numéro de diapositive 4">
            <a:extLst>
              <a:ext uri="{FF2B5EF4-FFF2-40B4-BE49-F238E27FC236}">
                <a16:creationId xmlns:a16="http://schemas.microsoft.com/office/drawing/2014/main" id="{28CD4404-42D0-4F60-BB78-4B9646CE94E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4A43F46-75E1-4F01-8A1F-E53C7FA8B123}" type="slidenum">
              <a:rPr lang="en-US" altLang="fr-FR" smtClean="0">
                <a:solidFill>
                  <a:srgbClr val="FFFFFF"/>
                </a:solidFill>
              </a:rPr>
              <a:pPr/>
              <a:t>10</a:t>
            </a:fld>
            <a:endParaRPr lang="en-US" altLang="fr-FR">
              <a:solidFill>
                <a:srgbClr val="FFFFFF"/>
              </a:solidFill>
            </a:endParaRPr>
          </a:p>
        </p:txBody>
      </p:sp>
      <p:pic>
        <p:nvPicPr>
          <p:cNvPr id="29700" name="Image 9">
            <a:extLst>
              <a:ext uri="{FF2B5EF4-FFF2-40B4-BE49-F238E27FC236}">
                <a16:creationId xmlns:a16="http://schemas.microsoft.com/office/drawing/2014/main" id="{C607A3B8-4C43-444A-94B5-52C1E8375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E4C8DC3F-F67B-4AFB-AF1C-DEA73BBF86C3}"/>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8" name="Espace réservé du texte 3">
            <a:extLst>
              <a:ext uri="{FF2B5EF4-FFF2-40B4-BE49-F238E27FC236}">
                <a16:creationId xmlns:a16="http://schemas.microsoft.com/office/drawing/2014/main" id="{4E4E1E7A-82FD-4267-884F-C4ECD6CBA772}"/>
              </a:ext>
            </a:extLst>
          </p:cNvPr>
          <p:cNvSpPr>
            <a:spLocks noGrp="1"/>
          </p:cNvSpPr>
          <p:nvPr>
            <p:ph type="body" sz="quarter" idx="12"/>
          </p:nvPr>
        </p:nvSpPr>
        <p:spPr/>
        <p:txBody>
          <a:bodyPr/>
          <a:lstStyle/>
          <a:p>
            <a:pPr>
              <a:defRPr/>
            </a:pPr>
            <a:r>
              <a:rPr lang="fr-CA" dirty="0">
                <a:solidFill>
                  <a:schemeClr val="tx1"/>
                </a:solidFill>
                <a:latin typeface="+mj-lt"/>
                <a:ea typeface="Yu Mincho" panose="020B0400000000000000" pitchFamily="18" charset="-128"/>
              </a:rPr>
              <a:t>Plateforme web </a:t>
            </a:r>
            <a:r>
              <a:rPr lang="fr-CA" dirty="0">
                <a:latin typeface="+mj-lt"/>
              </a:rPr>
              <a:t>: aperçu général </a:t>
            </a:r>
          </a:p>
        </p:txBody>
      </p:sp>
      <p:sp>
        <p:nvSpPr>
          <p:cNvPr id="3" name="ZoneTexte 2">
            <a:extLst>
              <a:ext uri="{FF2B5EF4-FFF2-40B4-BE49-F238E27FC236}">
                <a16:creationId xmlns:a16="http://schemas.microsoft.com/office/drawing/2014/main" id="{ADFCCE04-BD24-4C20-8962-E151AFC9B54B}"/>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a:t>
            </a:r>
            <a:r>
              <a:rPr lang="en-CA" dirty="0">
                <a:solidFill>
                  <a:schemeClr val="bg1">
                    <a:lumMod val="75000"/>
                    <a:lumOff val="25000"/>
                  </a:schemeClr>
                </a:solidFill>
                <a:cs typeface="Arial" panose="020B0604020202020204" pitchFamily="34" charset="0"/>
              </a:rPr>
              <a:t>Quoi ?		</a:t>
            </a:r>
            <a:r>
              <a:rPr lang="en-CA" dirty="0">
                <a:cs typeface="Arial" panose="020B0604020202020204" pitchFamily="34" charset="0"/>
              </a:rPr>
              <a:t>Comment ?</a:t>
            </a:r>
            <a:r>
              <a:rPr lang="en-CA" dirty="0">
                <a:solidFill>
                  <a:schemeClr val="bg1">
                    <a:lumMod val="75000"/>
                    <a:lumOff val="25000"/>
                  </a:schemeClr>
                </a:solidFill>
                <a:cs typeface="Arial" panose="020B0604020202020204" pitchFamily="34" charset="0"/>
              </a:rPr>
              <a:t>	  Conclusion</a:t>
            </a:r>
            <a:endParaRPr lang="fr-CA" dirty="0">
              <a:solidFill>
                <a:schemeClr val="bg1">
                  <a:lumMod val="75000"/>
                  <a:lumOff val="25000"/>
                </a:schemeClr>
              </a:solidFill>
              <a:cs typeface="Arial" panose="020B0604020202020204" pitchFamily="34" charset="0"/>
            </a:endParaRPr>
          </a:p>
        </p:txBody>
      </p:sp>
      <p:sp>
        <p:nvSpPr>
          <p:cNvPr id="29705" name="ZoneTexte 10">
            <a:extLst>
              <a:ext uri="{FF2B5EF4-FFF2-40B4-BE49-F238E27FC236}">
                <a16:creationId xmlns:a16="http://schemas.microsoft.com/office/drawing/2014/main" id="{2165F613-F8FC-47E8-ADE5-3962495C0ADF}"/>
              </a:ext>
            </a:extLst>
          </p:cNvPr>
          <p:cNvSpPr txBox="1">
            <a:spLocks noChangeArrowheads="1"/>
          </p:cNvSpPr>
          <p:nvPr/>
        </p:nvSpPr>
        <p:spPr bwMode="auto">
          <a:xfrm>
            <a:off x="989013" y="6391275"/>
            <a:ext cx="3656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CA" altLang="fr-FR" sz="1600"/>
              <a:t> </a:t>
            </a:r>
            <a:r>
              <a:rPr lang="fr-CA" altLang="fr-FR" sz="1600">
                <a:hlinkClick r:id="rId6"/>
              </a:rPr>
              <a:t>http://tmars.igeomedia.com/index</a:t>
            </a:r>
            <a:r>
              <a:rPr lang="fr-CA" altLang="fr-FR" sz="1600"/>
              <a:t> </a:t>
            </a:r>
          </a:p>
        </p:txBody>
      </p:sp>
      <p:sp>
        <p:nvSpPr>
          <p:cNvPr id="9" name="Rectangle 8">
            <a:extLst>
              <a:ext uri="{FF2B5EF4-FFF2-40B4-BE49-F238E27FC236}">
                <a16:creationId xmlns:a16="http://schemas.microsoft.com/office/drawing/2014/main" id="{92AECE40-2210-4E21-939D-9F42066AD496}"/>
              </a:ext>
            </a:extLst>
          </p:cNvPr>
          <p:cNvSpPr/>
          <p:nvPr/>
        </p:nvSpPr>
        <p:spPr>
          <a:xfrm>
            <a:off x="5038725" y="1981200"/>
            <a:ext cx="5715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10" name="Rectangle 9">
            <a:extLst>
              <a:ext uri="{FF2B5EF4-FFF2-40B4-BE49-F238E27FC236}">
                <a16:creationId xmlns:a16="http://schemas.microsoft.com/office/drawing/2014/main" id="{407A188B-9517-4E6F-9BA9-94108A9DB08C}"/>
              </a:ext>
            </a:extLst>
          </p:cNvPr>
          <p:cNvSpPr/>
          <p:nvPr/>
        </p:nvSpPr>
        <p:spPr>
          <a:xfrm>
            <a:off x="5805488" y="1981200"/>
            <a:ext cx="5715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pic>
        <p:nvPicPr>
          <p:cNvPr id="5" name="Image 4">
            <a:extLst>
              <a:ext uri="{FF2B5EF4-FFF2-40B4-BE49-F238E27FC236}">
                <a16:creationId xmlns:a16="http://schemas.microsoft.com/office/drawing/2014/main" id="{579E8ED4-A54E-417C-8A6C-2EC090AF9709}"/>
              </a:ext>
            </a:extLst>
          </p:cNvPr>
          <p:cNvPicPr>
            <a:picLocks noChangeAspect="1"/>
          </p:cNvPicPr>
          <p:nvPr/>
        </p:nvPicPr>
        <p:blipFill rotWithShape="1">
          <a:blip r:embed="rId7"/>
          <a:srcRect l="57292" t="9259" r="7014" b="4317"/>
          <a:stretch/>
        </p:blipFill>
        <p:spPr>
          <a:xfrm>
            <a:off x="1147762" y="1879599"/>
            <a:ext cx="6625432" cy="4511676"/>
          </a:xfrm>
          <a:prstGeom prst="rect">
            <a:avLst/>
          </a:prstGeom>
          <a:ln>
            <a:solidFill>
              <a:schemeClr val="tx1"/>
            </a:solidFill>
          </a:ln>
        </p:spPr>
      </p:pic>
      <p:pic>
        <p:nvPicPr>
          <p:cNvPr id="6" name="Image 5">
            <a:extLst>
              <a:ext uri="{FF2B5EF4-FFF2-40B4-BE49-F238E27FC236}">
                <a16:creationId xmlns:a16="http://schemas.microsoft.com/office/drawing/2014/main" id="{038766A2-2EB3-4E82-8F4E-B629933D8B4B}"/>
              </a:ext>
            </a:extLst>
          </p:cNvPr>
          <p:cNvPicPr>
            <a:picLocks noChangeAspect="1"/>
          </p:cNvPicPr>
          <p:nvPr/>
        </p:nvPicPr>
        <p:blipFill rotWithShape="1">
          <a:blip r:embed="rId8"/>
          <a:srcRect l="57228" t="9196" r="7496" b="4074"/>
          <a:stretch/>
        </p:blipFill>
        <p:spPr>
          <a:xfrm>
            <a:off x="1147761" y="1870073"/>
            <a:ext cx="6538913" cy="4521793"/>
          </a:xfrm>
          <a:prstGeom prst="rect">
            <a:avLst/>
          </a:prstGeom>
        </p:spPr>
      </p:pic>
      <p:pic>
        <p:nvPicPr>
          <p:cNvPr id="4" name="Image 3">
            <a:extLst>
              <a:ext uri="{FF2B5EF4-FFF2-40B4-BE49-F238E27FC236}">
                <a16:creationId xmlns:a16="http://schemas.microsoft.com/office/drawing/2014/main" id="{663320FD-4C4A-47F5-BAA2-D998461C525E}"/>
              </a:ext>
            </a:extLst>
          </p:cNvPr>
          <p:cNvPicPr>
            <a:picLocks noChangeAspect="1"/>
          </p:cNvPicPr>
          <p:nvPr/>
        </p:nvPicPr>
        <p:blipFill rotWithShape="1">
          <a:blip r:embed="rId9"/>
          <a:srcRect l="58885" t="9852" r="8623" b="7790"/>
          <a:stretch/>
        </p:blipFill>
        <p:spPr>
          <a:xfrm>
            <a:off x="1428752" y="1898059"/>
            <a:ext cx="6110037" cy="4356000"/>
          </a:xfrm>
          <a:prstGeom prst="rect">
            <a:avLst/>
          </a:prstGeom>
        </p:spPr>
      </p:pic>
      <p:pic>
        <p:nvPicPr>
          <p:cNvPr id="11" name="Image 10">
            <a:extLst>
              <a:ext uri="{FF2B5EF4-FFF2-40B4-BE49-F238E27FC236}">
                <a16:creationId xmlns:a16="http://schemas.microsoft.com/office/drawing/2014/main" id="{ADEE3AB3-8740-498A-8E72-6A1E5BF0EB1D}"/>
              </a:ext>
            </a:extLst>
          </p:cNvPr>
          <p:cNvPicPr>
            <a:picLocks noChangeAspect="1"/>
          </p:cNvPicPr>
          <p:nvPr/>
        </p:nvPicPr>
        <p:blipFill rotWithShape="1">
          <a:blip r:embed="rId10"/>
          <a:srcRect l="59271" t="9592" r="7101" b="4252"/>
          <a:stretch/>
        </p:blipFill>
        <p:spPr>
          <a:xfrm>
            <a:off x="1524001" y="1888298"/>
            <a:ext cx="6249194" cy="4502977"/>
          </a:xfrm>
          <a:prstGeom prst="rect">
            <a:avLst/>
          </a:prstGeom>
        </p:spPr>
      </p:pic>
      <p:pic>
        <p:nvPicPr>
          <p:cNvPr id="12" name="Audio 11">
            <a:hlinkClick r:id="" action="ppaction://media"/>
            <a:extLst>
              <a:ext uri="{FF2B5EF4-FFF2-40B4-BE49-F238E27FC236}">
                <a16:creationId xmlns:a16="http://schemas.microsoft.com/office/drawing/2014/main" id="{0D712E6E-6BD5-486A-9035-521E644F3C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1057204"/>
      </p:ext>
    </p:extLst>
  </p:cSld>
  <p:clrMapOvr>
    <a:masterClrMapping/>
  </p:clrMapOvr>
  <p:transition spd="slow" advTm="180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CE44A-A1D5-4EE6-BB50-BB2551C37C2A}"/>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a:t>
            </a:r>
            <a:endParaRPr lang="fr-CA" u="none" dirty="0"/>
          </a:p>
        </p:txBody>
      </p:sp>
      <p:sp>
        <p:nvSpPr>
          <p:cNvPr id="29699" name="Espace réservé du numéro de diapositive 4">
            <a:extLst>
              <a:ext uri="{FF2B5EF4-FFF2-40B4-BE49-F238E27FC236}">
                <a16:creationId xmlns:a16="http://schemas.microsoft.com/office/drawing/2014/main" id="{28CD4404-42D0-4F60-BB78-4B9646CE94E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4A43F46-75E1-4F01-8A1F-E53C7FA8B123}" type="slidenum">
              <a:rPr lang="en-US" altLang="fr-FR" smtClean="0">
                <a:solidFill>
                  <a:srgbClr val="FFFFFF"/>
                </a:solidFill>
              </a:rPr>
              <a:pPr/>
              <a:t>11</a:t>
            </a:fld>
            <a:endParaRPr lang="en-US" altLang="fr-FR">
              <a:solidFill>
                <a:srgbClr val="FFFFFF"/>
              </a:solidFill>
            </a:endParaRPr>
          </a:p>
        </p:txBody>
      </p:sp>
      <p:pic>
        <p:nvPicPr>
          <p:cNvPr id="29700" name="Image 9">
            <a:extLst>
              <a:ext uri="{FF2B5EF4-FFF2-40B4-BE49-F238E27FC236}">
                <a16:creationId xmlns:a16="http://schemas.microsoft.com/office/drawing/2014/main" id="{C607A3B8-4C43-444A-94B5-52C1E8375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E4C8DC3F-F67B-4AFB-AF1C-DEA73BBF86C3}"/>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8" name="Espace réservé du texte 3">
            <a:extLst>
              <a:ext uri="{FF2B5EF4-FFF2-40B4-BE49-F238E27FC236}">
                <a16:creationId xmlns:a16="http://schemas.microsoft.com/office/drawing/2014/main" id="{4E4E1E7A-82FD-4267-884F-C4ECD6CBA772}"/>
              </a:ext>
            </a:extLst>
          </p:cNvPr>
          <p:cNvSpPr>
            <a:spLocks noGrp="1"/>
          </p:cNvSpPr>
          <p:nvPr>
            <p:ph type="body" sz="quarter" idx="12"/>
          </p:nvPr>
        </p:nvSpPr>
        <p:spPr/>
        <p:txBody>
          <a:bodyPr/>
          <a:lstStyle/>
          <a:p>
            <a:pPr>
              <a:defRPr/>
            </a:pPr>
            <a:r>
              <a:rPr lang="fr-CA" dirty="0">
                <a:solidFill>
                  <a:schemeClr val="tx1"/>
                </a:solidFill>
                <a:latin typeface="+mj-lt"/>
                <a:ea typeface="Yu Mincho" panose="020B0400000000000000" pitchFamily="18" charset="-128"/>
              </a:rPr>
              <a:t>Plateforme web </a:t>
            </a:r>
            <a:r>
              <a:rPr lang="fr-CA" dirty="0">
                <a:latin typeface="+mj-lt"/>
              </a:rPr>
              <a:t>: aperçu général </a:t>
            </a:r>
          </a:p>
        </p:txBody>
      </p:sp>
      <p:sp>
        <p:nvSpPr>
          <p:cNvPr id="3" name="ZoneTexte 2">
            <a:extLst>
              <a:ext uri="{FF2B5EF4-FFF2-40B4-BE49-F238E27FC236}">
                <a16:creationId xmlns:a16="http://schemas.microsoft.com/office/drawing/2014/main" id="{ADFCCE04-BD24-4C20-8962-E151AFC9B54B}"/>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a:t>
            </a:r>
            <a:r>
              <a:rPr lang="en-CA" dirty="0">
                <a:solidFill>
                  <a:schemeClr val="bg1">
                    <a:lumMod val="75000"/>
                    <a:lumOff val="25000"/>
                  </a:schemeClr>
                </a:solidFill>
                <a:cs typeface="Arial" panose="020B0604020202020204" pitchFamily="34" charset="0"/>
              </a:rPr>
              <a:t>Quoi ?		</a:t>
            </a:r>
            <a:r>
              <a:rPr lang="en-CA" dirty="0">
                <a:cs typeface="Arial" panose="020B0604020202020204" pitchFamily="34" charset="0"/>
              </a:rPr>
              <a:t>Comment ?</a:t>
            </a:r>
            <a:r>
              <a:rPr lang="en-CA" dirty="0">
                <a:solidFill>
                  <a:schemeClr val="bg1">
                    <a:lumMod val="75000"/>
                    <a:lumOff val="25000"/>
                  </a:schemeClr>
                </a:solidFill>
                <a:cs typeface="Arial" panose="020B0604020202020204" pitchFamily="34" charset="0"/>
              </a:rPr>
              <a:t>	  Conclusion</a:t>
            </a:r>
            <a:endParaRPr lang="fr-CA" dirty="0">
              <a:solidFill>
                <a:schemeClr val="bg1">
                  <a:lumMod val="75000"/>
                  <a:lumOff val="25000"/>
                </a:schemeClr>
              </a:solidFill>
              <a:cs typeface="Arial" panose="020B0604020202020204" pitchFamily="34" charset="0"/>
            </a:endParaRPr>
          </a:p>
        </p:txBody>
      </p:sp>
      <p:sp>
        <p:nvSpPr>
          <p:cNvPr id="29705" name="ZoneTexte 10">
            <a:extLst>
              <a:ext uri="{FF2B5EF4-FFF2-40B4-BE49-F238E27FC236}">
                <a16:creationId xmlns:a16="http://schemas.microsoft.com/office/drawing/2014/main" id="{2165F613-F8FC-47E8-ADE5-3962495C0ADF}"/>
              </a:ext>
            </a:extLst>
          </p:cNvPr>
          <p:cNvSpPr txBox="1">
            <a:spLocks noChangeArrowheads="1"/>
          </p:cNvSpPr>
          <p:nvPr/>
        </p:nvSpPr>
        <p:spPr bwMode="auto">
          <a:xfrm>
            <a:off x="989013" y="6391275"/>
            <a:ext cx="3656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CA" altLang="fr-FR" sz="1600"/>
              <a:t> </a:t>
            </a:r>
            <a:r>
              <a:rPr lang="fr-CA" altLang="fr-FR" sz="1600">
                <a:hlinkClick r:id="rId6"/>
              </a:rPr>
              <a:t>http://tmars.igeomedia.com/index</a:t>
            </a:r>
            <a:r>
              <a:rPr lang="fr-CA" altLang="fr-FR" sz="1600"/>
              <a:t> </a:t>
            </a:r>
          </a:p>
        </p:txBody>
      </p:sp>
      <p:sp>
        <p:nvSpPr>
          <p:cNvPr id="9" name="Rectangle 8">
            <a:extLst>
              <a:ext uri="{FF2B5EF4-FFF2-40B4-BE49-F238E27FC236}">
                <a16:creationId xmlns:a16="http://schemas.microsoft.com/office/drawing/2014/main" id="{92AECE40-2210-4E21-939D-9F42066AD496}"/>
              </a:ext>
            </a:extLst>
          </p:cNvPr>
          <p:cNvSpPr/>
          <p:nvPr/>
        </p:nvSpPr>
        <p:spPr>
          <a:xfrm>
            <a:off x="5038725" y="1981200"/>
            <a:ext cx="5715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10" name="Rectangle 9">
            <a:extLst>
              <a:ext uri="{FF2B5EF4-FFF2-40B4-BE49-F238E27FC236}">
                <a16:creationId xmlns:a16="http://schemas.microsoft.com/office/drawing/2014/main" id="{407A188B-9517-4E6F-9BA9-94108A9DB08C}"/>
              </a:ext>
            </a:extLst>
          </p:cNvPr>
          <p:cNvSpPr/>
          <p:nvPr/>
        </p:nvSpPr>
        <p:spPr>
          <a:xfrm>
            <a:off x="5805488" y="1981200"/>
            <a:ext cx="5715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pic>
        <p:nvPicPr>
          <p:cNvPr id="5" name="Image 4">
            <a:extLst>
              <a:ext uri="{FF2B5EF4-FFF2-40B4-BE49-F238E27FC236}">
                <a16:creationId xmlns:a16="http://schemas.microsoft.com/office/drawing/2014/main" id="{579E8ED4-A54E-417C-8A6C-2EC090AF9709}"/>
              </a:ext>
            </a:extLst>
          </p:cNvPr>
          <p:cNvPicPr>
            <a:picLocks noChangeAspect="1"/>
          </p:cNvPicPr>
          <p:nvPr/>
        </p:nvPicPr>
        <p:blipFill rotWithShape="1">
          <a:blip r:embed="rId7"/>
          <a:srcRect l="57292" t="9259" r="7014" b="4317"/>
          <a:stretch/>
        </p:blipFill>
        <p:spPr>
          <a:xfrm>
            <a:off x="1147762" y="1879599"/>
            <a:ext cx="6625432" cy="4511676"/>
          </a:xfrm>
          <a:prstGeom prst="rect">
            <a:avLst/>
          </a:prstGeom>
          <a:ln>
            <a:solidFill>
              <a:schemeClr val="tx1"/>
            </a:solidFill>
          </a:ln>
        </p:spPr>
      </p:pic>
      <p:pic>
        <p:nvPicPr>
          <p:cNvPr id="6" name="Audio 5">
            <a:hlinkClick r:id="" action="ppaction://media"/>
            <a:extLst>
              <a:ext uri="{FF2B5EF4-FFF2-40B4-BE49-F238E27FC236}">
                <a16:creationId xmlns:a16="http://schemas.microsoft.com/office/drawing/2014/main" id="{0E464E87-8407-4D5E-A411-0185AD3D62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0526343"/>
      </p:ext>
    </p:extLst>
  </p:cSld>
  <p:clrMapOvr>
    <a:masterClrMapping/>
  </p:clrMapOvr>
  <p:transition spd="slow" advTm="286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CE44A-A1D5-4EE6-BB50-BB2551C37C2A}"/>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a:t>
            </a:r>
            <a:endParaRPr lang="fr-CA" u="none" dirty="0"/>
          </a:p>
        </p:txBody>
      </p:sp>
      <p:sp>
        <p:nvSpPr>
          <p:cNvPr id="29699" name="Espace réservé du numéro de diapositive 4">
            <a:extLst>
              <a:ext uri="{FF2B5EF4-FFF2-40B4-BE49-F238E27FC236}">
                <a16:creationId xmlns:a16="http://schemas.microsoft.com/office/drawing/2014/main" id="{28CD4404-42D0-4F60-BB78-4B9646CE94E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4A43F46-75E1-4F01-8A1F-E53C7FA8B123}" type="slidenum">
              <a:rPr lang="en-US" altLang="fr-FR" smtClean="0">
                <a:solidFill>
                  <a:srgbClr val="FFFFFF"/>
                </a:solidFill>
              </a:rPr>
              <a:pPr/>
              <a:t>12</a:t>
            </a:fld>
            <a:endParaRPr lang="en-US" altLang="fr-FR">
              <a:solidFill>
                <a:srgbClr val="FFFFFF"/>
              </a:solidFill>
            </a:endParaRPr>
          </a:p>
        </p:txBody>
      </p:sp>
      <p:pic>
        <p:nvPicPr>
          <p:cNvPr id="29700" name="Image 9">
            <a:extLst>
              <a:ext uri="{FF2B5EF4-FFF2-40B4-BE49-F238E27FC236}">
                <a16:creationId xmlns:a16="http://schemas.microsoft.com/office/drawing/2014/main" id="{C607A3B8-4C43-444A-94B5-52C1E8375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E4C8DC3F-F67B-4AFB-AF1C-DEA73BBF86C3}"/>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8" name="Espace réservé du texte 3">
            <a:extLst>
              <a:ext uri="{FF2B5EF4-FFF2-40B4-BE49-F238E27FC236}">
                <a16:creationId xmlns:a16="http://schemas.microsoft.com/office/drawing/2014/main" id="{4E4E1E7A-82FD-4267-884F-C4ECD6CBA772}"/>
              </a:ext>
            </a:extLst>
          </p:cNvPr>
          <p:cNvSpPr>
            <a:spLocks noGrp="1"/>
          </p:cNvSpPr>
          <p:nvPr>
            <p:ph type="body" sz="quarter" idx="12"/>
          </p:nvPr>
        </p:nvSpPr>
        <p:spPr/>
        <p:txBody>
          <a:bodyPr/>
          <a:lstStyle/>
          <a:p>
            <a:pPr>
              <a:defRPr/>
            </a:pPr>
            <a:r>
              <a:rPr lang="fr-CA" dirty="0">
                <a:solidFill>
                  <a:schemeClr val="tx1"/>
                </a:solidFill>
                <a:latin typeface="+mj-lt"/>
                <a:ea typeface="Yu Mincho" panose="020B0400000000000000" pitchFamily="18" charset="-128"/>
              </a:rPr>
              <a:t>Plateforme web </a:t>
            </a:r>
            <a:r>
              <a:rPr lang="fr-CA" dirty="0">
                <a:latin typeface="+mj-lt"/>
              </a:rPr>
              <a:t>: aperçu général </a:t>
            </a:r>
          </a:p>
        </p:txBody>
      </p:sp>
      <p:sp>
        <p:nvSpPr>
          <p:cNvPr id="3" name="ZoneTexte 2">
            <a:extLst>
              <a:ext uri="{FF2B5EF4-FFF2-40B4-BE49-F238E27FC236}">
                <a16:creationId xmlns:a16="http://schemas.microsoft.com/office/drawing/2014/main" id="{ADFCCE04-BD24-4C20-8962-E151AFC9B54B}"/>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a:t>
            </a:r>
            <a:r>
              <a:rPr lang="en-CA" dirty="0">
                <a:solidFill>
                  <a:schemeClr val="bg1">
                    <a:lumMod val="75000"/>
                    <a:lumOff val="25000"/>
                  </a:schemeClr>
                </a:solidFill>
                <a:cs typeface="Arial" panose="020B0604020202020204" pitchFamily="34" charset="0"/>
              </a:rPr>
              <a:t>Quoi ?		</a:t>
            </a:r>
            <a:r>
              <a:rPr lang="en-CA" dirty="0">
                <a:cs typeface="Arial" panose="020B0604020202020204" pitchFamily="34" charset="0"/>
              </a:rPr>
              <a:t>Comment ?</a:t>
            </a:r>
            <a:r>
              <a:rPr lang="en-CA" dirty="0">
                <a:solidFill>
                  <a:schemeClr val="bg1">
                    <a:lumMod val="75000"/>
                    <a:lumOff val="25000"/>
                  </a:schemeClr>
                </a:solidFill>
                <a:cs typeface="Arial" panose="020B0604020202020204" pitchFamily="34" charset="0"/>
              </a:rPr>
              <a:t>	  Conclusion</a:t>
            </a:r>
            <a:endParaRPr lang="fr-CA" dirty="0">
              <a:solidFill>
                <a:schemeClr val="bg1">
                  <a:lumMod val="75000"/>
                  <a:lumOff val="25000"/>
                </a:schemeClr>
              </a:solidFill>
              <a:cs typeface="Arial" panose="020B0604020202020204" pitchFamily="34" charset="0"/>
            </a:endParaRPr>
          </a:p>
        </p:txBody>
      </p:sp>
      <p:sp>
        <p:nvSpPr>
          <p:cNvPr id="29705" name="ZoneTexte 10">
            <a:extLst>
              <a:ext uri="{FF2B5EF4-FFF2-40B4-BE49-F238E27FC236}">
                <a16:creationId xmlns:a16="http://schemas.microsoft.com/office/drawing/2014/main" id="{2165F613-F8FC-47E8-ADE5-3962495C0ADF}"/>
              </a:ext>
            </a:extLst>
          </p:cNvPr>
          <p:cNvSpPr txBox="1">
            <a:spLocks noChangeArrowheads="1"/>
          </p:cNvSpPr>
          <p:nvPr/>
        </p:nvSpPr>
        <p:spPr bwMode="auto">
          <a:xfrm>
            <a:off x="989013" y="6391275"/>
            <a:ext cx="3656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CA" altLang="fr-FR" sz="1600"/>
              <a:t> </a:t>
            </a:r>
            <a:r>
              <a:rPr lang="fr-CA" altLang="fr-FR" sz="1600">
                <a:hlinkClick r:id="rId6"/>
              </a:rPr>
              <a:t>http://tmars.igeomedia.com/index</a:t>
            </a:r>
            <a:r>
              <a:rPr lang="fr-CA" altLang="fr-FR" sz="1600"/>
              <a:t> </a:t>
            </a:r>
          </a:p>
        </p:txBody>
      </p:sp>
      <p:sp>
        <p:nvSpPr>
          <p:cNvPr id="9" name="Rectangle 8">
            <a:extLst>
              <a:ext uri="{FF2B5EF4-FFF2-40B4-BE49-F238E27FC236}">
                <a16:creationId xmlns:a16="http://schemas.microsoft.com/office/drawing/2014/main" id="{92AECE40-2210-4E21-939D-9F42066AD496}"/>
              </a:ext>
            </a:extLst>
          </p:cNvPr>
          <p:cNvSpPr/>
          <p:nvPr/>
        </p:nvSpPr>
        <p:spPr>
          <a:xfrm>
            <a:off x="5038725" y="1981200"/>
            <a:ext cx="5715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10" name="Rectangle 9">
            <a:extLst>
              <a:ext uri="{FF2B5EF4-FFF2-40B4-BE49-F238E27FC236}">
                <a16:creationId xmlns:a16="http://schemas.microsoft.com/office/drawing/2014/main" id="{407A188B-9517-4E6F-9BA9-94108A9DB08C}"/>
              </a:ext>
            </a:extLst>
          </p:cNvPr>
          <p:cNvSpPr/>
          <p:nvPr/>
        </p:nvSpPr>
        <p:spPr>
          <a:xfrm>
            <a:off x="5805488" y="1981200"/>
            <a:ext cx="5715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pic>
        <p:nvPicPr>
          <p:cNvPr id="5" name="Image 4">
            <a:extLst>
              <a:ext uri="{FF2B5EF4-FFF2-40B4-BE49-F238E27FC236}">
                <a16:creationId xmlns:a16="http://schemas.microsoft.com/office/drawing/2014/main" id="{579E8ED4-A54E-417C-8A6C-2EC090AF9709}"/>
              </a:ext>
            </a:extLst>
          </p:cNvPr>
          <p:cNvPicPr>
            <a:picLocks noChangeAspect="1"/>
          </p:cNvPicPr>
          <p:nvPr/>
        </p:nvPicPr>
        <p:blipFill rotWithShape="1">
          <a:blip r:embed="rId7"/>
          <a:srcRect l="57292" t="9259" r="7014" b="4317"/>
          <a:stretch/>
        </p:blipFill>
        <p:spPr>
          <a:xfrm>
            <a:off x="1147762" y="1879599"/>
            <a:ext cx="6625432" cy="4511676"/>
          </a:xfrm>
          <a:prstGeom prst="rect">
            <a:avLst/>
          </a:prstGeom>
          <a:ln>
            <a:solidFill>
              <a:schemeClr val="tx1"/>
            </a:solidFill>
          </a:ln>
        </p:spPr>
      </p:pic>
      <p:pic>
        <p:nvPicPr>
          <p:cNvPr id="6" name="Image 5">
            <a:extLst>
              <a:ext uri="{FF2B5EF4-FFF2-40B4-BE49-F238E27FC236}">
                <a16:creationId xmlns:a16="http://schemas.microsoft.com/office/drawing/2014/main" id="{BA68B373-3780-4798-B02F-98F87365E939}"/>
              </a:ext>
            </a:extLst>
          </p:cNvPr>
          <p:cNvPicPr>
            <a:picLocks noChangeAspect="1"/>
          </p:cNvPicPr>
          <p:nvPr/>
        </p:nvPicPr>
        <p:blipFill rotWithShape="1">
          <a:blip r:embed="rId8"/>
          <a:srcRect l="58750" t="9876" r="7670" b="6796"/>
          <a:stretch/>
        </p:blipFill>
        <p:spPr>
          <a:xfrm>
            <a:off x="1351757" y="1903285"/>
            <a:ext cx="6421438" cy="4481640"/>
          </a:xfrm>
          <a:prstGeom prst="rect">
            <a:avLst/>
          </a:prstGeom>
        </p:spPr>
      </p:pic>
      <p:pic>
        <p:nvPicPr>
          <p:cNvPr id="7" name="Audio 6">
            <a:hlinkClick r:id="" action="ppaction://media"/>
            <a:extLst>
              <a:ext uri="{FF2B5EF4-FFF2-40B4-BE49-F238E27FC236}">
                <a16:creationId xmlns:a16="http://schemas.microsoft.com/office/drawing/2014/main" id="{20625ED0-1C46-4504-AF26-3AB3E5C486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2587894"/>
      </p:ext>
    </p:extLst>
  </p:cSld>
  <p:clrMapOvr>
    <a:masterClrMapping/>
  </p:clrMapOvr>
  <p:transition spd="slow" advTm="8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E64C3D-F1D3-47D5-B10E-69EF0BF68301}"/>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a:t>
            </a:r>
            <a:endParaRPr lang="fr-CA" u="none" dirty="0"/>
          </a:p>
        </p:txBody>
      </p:sp>
      <p:pic>
        <p:nvPicPr>
          <p:cNvPr id="31747" name="Image 9">
            <a:extLst>
              <a:ext uri="{FF2B5EF4-FFF2-40B4-BE49-F238E27FC236}">
                <a16:creationId xmlns:a16="http://schemas.microsoft.com/office/drawing/2014/main" id="{C73B7E8E-5CF4-4DDC-8262-A8CB3E9C5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3C219FF3-08EB-4AE5-83C1-2FDD51C7ADC6}"/>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8" name="Espace réservé du texte 3">
            <a:extLst>
              <a:ext uri="{FF2B5EF4-FFF2-40B4-BE49-F238E27FC236}">
                <a16:creationId xmlns:a16="http://schemas.microsoft.com/office/drawing/2014/main" id="{A982EF52-F889-4E4E-81BF-0EEC2A298BC2}"/>
              </a:ext>
            </a:extLst>
          </p:cNvPr>
          <p:cNvSpPr>
            <a:spLocks noGrp="1"/>
          </p:cNvSpPr>
          <p:nvPr>
            <p:ph type="body" sz="quarter" idx="12"/>
          </p:nvPr>
        </p:nvSpPr>
        <p:spPr/>
        <p:txBody>
          <a:bodyPr/>
          <a:lstStyle/>
          <a:p>
            <a:pPr>
              <a:defRPr/>
            </a:pPr>
            <a:r>
              <a:rPr lang="fr-CA" dirty="0">
                <a:solidFill>
                  <a:schemeClr val="tx1"/>
                </a:solidFill>
                <a:latin typeface="+mj-lt"/>
                <a:ea typeface="Yu Mincho" panose="020B0400000000000000" pitchFamily="18" charset="-128"/>
              </a:rPr>
              <a:t>Plateforme web </a:t>
            </a:r>
            <a:r>
              <a:rPr lang="fr-CA" dirty="0">
                <a:latin typeface="+mj-lt"/>
              </a:rPr>
              <a:t>: aperçu du SIG</a:t>
            </a:r>
          </a:p>
        </p:txBody>
      </p:sp>
      <p:sp>
        <p:nvSpPr>
          <p:cNvPr id="3" name="ZoneTexte 2">
            <a:extLst>
              <a:ext uri="{FF2B5EF4-FFF2-40B4-BE49-F238E27FC236}">
                <a16:creationId xmlns:a16="http://schemas.microsoft.com/office/drawing/2014/main" id="{986AD347-94AE-4D97-A577-AA2C8BB6BBA3}"/>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a:t>
            </a:r>
            <a:r>
              <a:rPr lang="en-CA" dirty="0">
                <a:solidFill>
                  <a:schemeClr val="bg1">
                    <a:lumMod val="75000"/>
                    <a:lumOff val="25000"/>
                  </a:schemeClr>
                </a:solidFill>
                <a:cs typeface="Arial" panose="020B0604020202020204" pitchFamily="34" charset="0"/>
              </a:rPr>
              <a:t>Quoi ?		</a:t>
            </a:r>
            <a:r>
              <a:rPr lang="en-CA" dirty="0">
                <a:cs typeface="Arial" panose="020B0604020202020204" pitchFamily="34" charset="0"/>
              </a:rPr>
              <a:t>Comment ?</a:t>
            </a:r>
            <a:r>
              <a:rPr lang="en-CA" dirty="0">
                <a:solidFill>
                  <a:schemeClr val="bg1">
                    <a:lumMod val="75000"/>
                    <a:lumOff val="25000"/>
                  </a:schemeClr>
                </a:solidFill>
                <a:cs typeface="Arial" panose="020B0604020202020204" pitchFamily="34" charset="0"/>
              </a:rPr>
              <a:t>	  Conclusion</a:t>
            </a:r>
            <a:endParaRPr lang="fr-CA" dirty="0">
              <a:solidFill>
                <a:schemeClr val="bg1">
                  <a:lumMod val="75000"/>
                  <a:lumOff val="25000"/>
                </a:schemeClr>
              </a:solidFill>
              <a:cs typeface="Arial" panose="020B0604020202020204" pitchFamily="34" charset="0"/>
            </a:endParaRPr>
          </a:p>
        </p:txBody>
      </p:sp>
      <p:pic>
        <p:nvPicPr>
          <p:cNvPr id="31751" name="Image 10">
            <a:extLst>
              <a:ext uri="{FF2B5EF4-FFF2-40B4-BE49-F238E27FC236}">
                <a16:creationId xmlns:a16="http://schemas.microsoft.com/office/drawing/2014/main" id="{53DB314E-550C-44F7-B38F-E1625B1F1120}"/>
              </a:ext>
            </a:extLst>
          </p:cNvPr>
          <p:cNvPicPr>
            <a:picLocks noChangeAspect="1"/>
          </p:cNvPicPr>
          <p:nvPr/>
        </p:nvPicPr>
        <p:blipFill>
          <a:blip r:embed="rId6">
            <a:extLst>
              <a:ext uri="{28A0092B-C50C-407E-A947-70E740481C1C}">
                <a14:useLocalDpi xmlns:a14="http://schemas.microsoft.com/office/drawing/2010/main" val="0"/>
              </a:ext>
            </a:extLst>
          </a:blip>
          <a:srcRect t="11234"/>
          <a:stretch>
            <a:fillRect/>
          </a:stretch>
        </p:blipFill>
        <p:spPr bwMode="auto">
          <a:xfrm>
            <a:off x="3141663" y="3021013"/>
            <a:ext cx="5691187" cy="351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52" name="Image 9">
            <a:extLst>
              <a:ext uri="{FF2B5EF4-FFF2-40B4-BE49-F238E27FC236}">
                <a16:creationId xmlns:a16="http://schemas.microsoft.com/office/drawing/2014/main" id="{8A59D6A0-C674-4933-96B0-989BB9C52622}"/>
              </a:ext>
            </a:extLst>
          </p:cNvPr>
          <p:cNvPicPr>
            <a:picLocks noChangeAspect="1"/>
          </p:cNvPicPr>
          <p:nvPr/>
        </p:nvPicPr>
        <p:blipFill>
          <a:blip r:embed="rId7">
            <a:extLst>
              <a:ext uri="{28A0092B-C50C-407E-A947-70E740481C1C}">
                <a14:useLocalDpi xmlns:a14="http://schemas.microsoft.com/office/drawing/2010/main" val="0"/>
              </a:ext>
            </a:extLst>
          </a:blip>
          <a:srcRect t="11234"/>
          <a:stretch>
            <a:fillRect/>
          </a:stretch>
        </p:blipFill>
        <p:spPr bwMode="auto">
          <a:xfrm>
            <a:off x="285750" y="1895475"/>
            <a:ext cx="5589588" cy="345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53" name="ZoneTexte 11">
            <a:extLst>
              <a:ext uri="{FF2B5EF4-FFF2-40B4-BE49-F238E27FC236}">
                <a16:creationId xmlns:a16="http://schemas.microsoft.com/office/drawing/2014/main" id="{633D1EED-66AA-41DC-B4D1-F031C630EAC4}"/>
              </a:ext>
            </a:extLst>
          </p:cNvPr>
          <p:cNvSpPr txBox="1">
            <a:spLocks noChangeArrowheads="1"/>
          </p:cNvSpPr>
          <p:nvPr/>
        </p:nvSpPr>
        <p:spPr bwMode="auto">
          <a:xfrm>
            <a:off x="285750" y="5349875"/>
            <a:ext cx="1512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CA" altLang="fr-FR" sz="1600"/>
              <a:t>Relief ombré</a:t>
            </a:r>
          </a:p>
        </p:txBody>
      </p:sp>
      <p:sp>
        <p:nvSpPr>
          <p:cNvPr id="31754" name="ZoneTexte 12">
            <a:extLst>
              <a:ext uri="{FF2B5EF4-FFF2-40B4-BE49-F238E27FC236}">
                <a16:creationId xmlns:a16="http://schemas.microsoft.com/office/drawing/2014/main" id="{44E8399E-5169-42DA-B0B9-D88E6315950F}"/>
              </a:ext>
            </a:extLst>
          </p:cNvPr>
          <p:cNvSpPr txBox="1">
            <a:spLocks noChangeArrowheads="1"/>
          </p:cNvSpPr>
          <p:nvPr/>
        </p:nvSpPr>
        <p:spPr bwMode="auto">
          <a:xfrm>
            <a:off x="6883400" y="2665413"/>
            <a:ext cx="1974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fr-CA" altLang="fr-FR" sz="1600"/>
              <a:t>Carte géologique</a:t>
            </a:r>
          </a:p>
        </p:txBody>
      </p:sp>
      <p:sp>
        <p:nvSpPr>
          <p:cNvPr id="31755" name="Espace réservé du numéro de diapositive 4">
            <a:extLst>
              <a:ext uri="{FF2B5EF4-FFF2-40B4-BE49-F238E27FC236}">
                <a16:creationId xmlns:a16="http://schemas.microsoft.com/office/drawing/2014/main" id="{A67BC422-103A-42DC-9CED-588822CB80FE}"/>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FD5362E-61F7-4FCF-9BAC-7A5163AC0443}" type="slidenum">
              <a:rPr lang="en-US" altLang="fr-FR" smtClean="0">
                <a:solidFill>
                  <a:srgbClr val="FFFFFF"/>
                </a:solidFill>
              </a:rPr>
              <a:pPr/>
              <a:t>13</a:t>
            </a:fld>
            <a:endParaRPr lang="en-US" altLang="fr-FR">
              <a:solidFill>
                <a:srgbClr val="FFFFFF"/>
              </a:solidFill>
            </a:endParaRPr>
          </a:p>
        </p:txBody>
      </p:sp>
      <p:pic>
        <p:nvPicPr>
          <p:cNvPr id="5" name="Audio 4">
            <a:hlinkClick r:id="" action="ppaction://media"/>
            <a:extLst>
              <a:ext uri="{FF2B5EF4-FFF2-40B4-BE49-F238E27FC236}">
                <a16:creationId xmlns:a16="http://schemas.microsoft.com/office/drawing/2014/main" id="{E3851EE2-C36F-4EF5-8317-0F672BC991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255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E64C3D-F1D3-47D5-B10E-69EF0BF68301}"/>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a:t>
            </a:r>
            <a:endParaRPr lang="fr-CA" u="none" dirty="0"/>
          </a:p>
        </p:txBody>
      </p:sp>
      <p:pic>
        <p:nvPicPr>
          <p:cNvPr id="31747" name="Image 9">
            <a:extLst>
              <a:ext uri="{FF2B5EF4-FFF2-40B4-BE49-F238E27FC236}">
                <a16:creationId xmlns:a16="http://schemas.microsoft.com/office/drawing/2014/main" id="{C73B7E8E-5CF4-4DDC-8262-A8CB3E9C5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3C219FF3-08EB-4AE5-83C1-2FDD51C7ADC6}"/>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8" name="Espace réservé du texte 3">
            <a:extLst>
              <a:ext uri="{FF2B5EF4-FFF2-40B4-BE49-F238E27FC236}">
                <a16:creationId xmlns:a16="http://schemas.microsoft.com/office/drawing/2014/main" id="{A982EF52-F889-4E4E-81BF-0EEC2A298BC2}"/>
              </a:ext>
            </a:extLst>
          </p:cNvPr>
          <p:cNvSpPr>
            <a:spLocks noGrp="1"/>
          </p:cNvSpPr>
          <p:nvPr>
            <p:ph type="body" sz="quarter" idx="12"/>
          </p:nvPr>
        </p:nvSpPr>
        <p:spPr/>
        <p:txBody>
          <a:bodyPr/>
          <a:lstStyle/>
          <a:p>
            <a:pPr>
              <a:defRPr/>
            </a:pPr>
            <a:r>
              <a:rPr lang="fr-CA" dirty="0">
                <a:solidFill>
                  <a:schemeClr val="tx1"/>
                </a:solidFill>
                <a:latin typeface="+mj-lt"/>
                <a:ea typeface="Yu Mincho" panose="020B0400000000000000" pitchFamily="18" charset="-128"/>
              </a:rPr>
              <a:t>Plateforme web </a:t>
            </a:r>
            <a:r>
              <a:rPr lang="fr-CA" dirty="0">
                <a:latin typeface="+mj-lt"/>
              </a:rPr>
              <a:t>: aperçu du SIG</a:t>
            </a:r>
          </a:p>
        </p:txBody>
      </p:sp>
      <p:sp>
        <p:nvSpPr>
          <p:cNvPr id="3" name="ZoneTexte 2">
            <a:extLst>
              <a:ext uri="{FF2B5EF4-FFF2-40B4-BE49-F238E27FC236}">
                <a16:creationId xmlns:a16="http://schemas.microsoft.com/office/drawing/2014/main" id="{986AD347-94AE-4D97-A577-AA2C8BB6BBA3}"/>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a:t>
            </a:r>
            <a:r>
              <a:rPr lang="en-CA" dirty="0">
                <a:solidFill>
                  <a:schemeClr val="bg1">
                    <a:lumMod val="75000"/>
                    <a:lumOff val="25000"/>
                  </a:schemeClr>
                </a:solidFill>
                <a:cs typeface="Arial" panose="020B0604020202020204" pitchFamily="34" charset="0"/>
              </a:rPr>
              <a:t>Quoi ?		</a:t>
            </a:r>
            <a:r>
              <a:rPr lang="en-CA" dirty="0">
                <a:cs typeface="Arial" panose="020B0604020202020204" pitchFamily="34" charset="0"/>
              </a:rPr>
              <a:t>Comment ?</a:t>
            </a:r>
            <a:r>
              <a:rPr lang="en-CA" dirty="0">
                <a:solidFill>
                  <a:schemeClr val="bg1">
                    <a:lumMod val="75000"/>
                    <a:lumOff val="25000"/>
                  </a:schemeClr>
                </a:solidFill>
                <a:cs typeface="Arial" panose="020B0604020202020204" pitchFamily="34" charset="0"/>
              </a:rPr>
              <a:t>	  Conclusion</a:t>
            </a:r>
            <a:endParaRPr lang="fr-CA" dirty="0">
              <a:solidFill>
                <a:schemeClr val="bg1">
                  <a:lumMod val="75000"/>
                  <a:lumOff val="25000"/>
                </a:schemeClr>
              </a:solidFill>
              <a:cs typeface="Arial" panose="020B0604020202020204" pitchFamily="34" charset="0"/>
            </a:endParaRPr>
          </a:p>
        </p:txBody>
      </p:sp>
      <p:sp>
        <p:nvSpPr>
          <p:cNvPr id="31755" name="Espace réservé du numéro de diapositive 4">
            <a:extLst>
              <a:ext uri="{FF2B5EF4-FFF2-40B4-BE49-F238E27FC236}">
                <a16:creationId xmlns:a16="http://schemas.microsoft.com/office/drawing/2014/main" id="{A67BC422-103A-42DC-9CED-588822CB80FE}"/>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FD5362E-61F7-4FCF-9BAC-7A5163AC0443}" type="slidenum">
              <a:rPr lang="en-US" altLang="fr-FR" smtClean="0">
                <a:solidFill>
                  <a:srgbClr val="FFFFFF"/>
                </a:solidFill>
              </a:rPr>
              <a:pPr/>
              <a:t>14</a:t>
            </a:fld>
            <a:endParaRPr lang="en-US" altLang="fr-FR">
              <a:solidFill>
                <a:srgbClr val="FFFFFF"/>
              </a:solidFill>
            </a:endParaRPr>
          </a:p>
        </p:txBody>
      </p:sp>
      <p:grpSp>
        <p:nvGrpSpPr>
          <p:cNvPr id="26" name="Groupe 25">
            <a:extLst>
              <a:ext uri="{FF2B5EF4-FFF2-40B4-BE49-F238E27FC236}">
                <a16:creationId xmlns:a16="http://schemas.microsoft.com/office/drawing/2014/main" id="{EBF3F060-F923-4FC9-A350-464C22C9663E}"/>
              </a:ext>
            </a:extLst>
          </p:cNvPr>
          <p:cNvGrpSpPr/>
          <p:nvPr/>
        </p:nvGrpSpPr>
        <p:grpSpPr>
          <a:xfrm>
            <a:off x="266700" y="3059114"/>
            <a:ext cx="8610599" cy="1566354"/>
            <a:chOff x="301390" y="3059114"/>
            <a:chExt cx="8610599" cy="1566354"/>
          </a:xfrm>
        </p:grpSpPr>
        <p:pic>
          <p:nvPicPr>
            <p:cNvPr id="6" name="Picture 3" descr="École des Trois-Soleils | GN Ed Teacher Induction">
              <a:extLst>
                <a:ext uri="{FF2B5EF4-FFF2-40B4-BE49-F238E27FC236}">
                  <a16:creationId xmlns:a16="http://schemas.microsoft.com/office/drawing/2014/main" id="{7AFAD8D0-DB9C-4A71-9E66-2CCCE45C9A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90" y="3059114"/>
              <a:ext cx="3080960" cy="15663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7" name="Groupe 27684">
              <a:extLst>
                <a:ext uri="{FF2B5EF4-FFF2-40B4-BE49-F238E27FC236}">
                  <a16:creationId xmlns:a16="http://schemas.microsoft.com/office/drawing/2014/main" id="{E9F0693A-DF39-4DAA-A0F4-D2CCA2264CB5}"/>
                </a:ext>
              </a:extLst>
            </p:cNvPr>
            <p:cNvGrpSpPr>
              <a:grpSpLocks/>
            </p:cNvGrpSpPr>
            <p:nvPr/>
          </p:nvGrpSpPr>
          <p:grpSpPr bwMode="auto">
            <a:xfrm>
              <a:off x="3598627" y="3170238"/>
              <a:ext cx="2016125" cy="1298575"/>
              <a:chOff x="6607607" y="2880136"/>
              <a:chExt cx="2016000" cy="1297575"/>
            </a:xfrm>
          </p:grpSpPr>
          <p:sp>
            <p:nvSpPr>
              <p:cNvPr id="18" name="Rectangle 17">
                <a:extLst>
                  <a:ext uri="{FF2B5EF4-FFF2-40B4-BE49-F238E27FC236}">
                    <a16:creationId xmlns:a16="http://schemas.microsoft.com/office/drawing/2014/main" id="{3B6C0707-B4EE-4931-BB04-F730009A2E3C}"/>
                  </a:ext>
                </a:extLst>
              </p:cNvPr>
              <p:cNvSpPr/>
              <p:nvPr/>
            </p:nvSpPr>
            <p:spPr bwMode="auto">
              <a:xfrm>
                <a:off x="6607607" y="2880136"/>
                <a:ext cx="2016000" cy="32360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fr-CA" sz="1600" dirty="0">
                    <a:solidFill>
                      <a:schemeClr val="tx1"/>
                    </a:solidFill>
                    <a:cs typeface="ＭＳ Ｐゴシック" charset="0"/>
                  </a:rPr>
                  <a:t>Plateforme web</a:t>
                </a:r>
              </a:p>
            </p:txBody>
          </p:sp>
          <p:pic>
            <p:nvPicPr>
              <p:cNvPr id="19" name="Graphique 6" descr="Ordinateur portable">
                <a:extLst>
                  <a:ext uri="{FF2B5EF4-FFF2-40B4-BE49-F238E27FC236}">
                    <a16:creationId xmlns:a16="http://schemas.microsoft.com/office/drawing/2014/main" id="{FAE3605F-A9FF-477A-A71E-4ECD358BA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6353"/>
              <a:stretch>
                <a:fillRect/>
              </a:stretch>
            </p:blipFill>
            <p:spPr bwMode="auto">
              <a:xfrm>
                <a:off x="6871116" y="2932484"/>
                <a:ext cx="1488983" cy="124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27682">
                <a:extLst>
                  <a:ext uri="{FF2B5EF4-FFF2-40B4-BE49-F238E27FC236}">
                    <a16:creationId xmlns:a16="http://schemas.microsoft.com/office/drawing/2014/main" id="{549D077E-021B-419C-B766-7D85C3D034A4}"/>
                  </a:ext>
                </a:extLst>
              </p:cNvPr>
              <p:cNvPicPr>
                <a:picLocks noChangeAspect="1"/>
              </p:cNvPicPr>
              <p:nvPr/>
            </p:nvPicPr>
            <p:blipFill>
              <a:blip r:embed="rId8">
                <a:extLst>
                  <a:ext uri="{28A0092B-C50C-407E-A947-70E740481C1C}">
                    <a14:useLocalDpi xmlns:a14="http://schemas.microsoft.com/office/drawing/2010/main" val="0"/>
                  </a:ext>
                </a:extLst>
              </a:blip>
              <a:srcRect b="36020"/>
              <a:stretch>
                <a:fillRect/>
              </a:stretch>
            </p:blipFill>
            <p:spPr bwMode="auto">
              <a:xfrm>
                <a:off x="7206080" y="3386667"/>
                <a:ext cx="828000" cy="47890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10" name="Connecteur droit 9">
              <a:extLst>
                <a:ext uri="{FF2B5EF4-FFF2-40B4-BE49-F238E27FC236}">
                  <a16:creationId xmlns:a16="http://schemas.microsoft.com/office/drawing/2014/main" id="{213E7350-AB11-49BE-8330-EF8DD2C7E0CC}"/>
                </a:ext>
              </a:extLst>
            </p:cNvPr>
            <p:cNvCxnSpPr>
              <a:stCxn id="6" idx="3"/>
              <a:endCxn id="19" idx="1"/>
            </p:cNvCxnSpPr>
            <p:nvPr/>
          </p:nvCxnSpPr>
          <p:spPr>
            <a:xfrm>
              <a:off x="3382350" y="3842291"/>
              <a:ext cx="479802" cy="3429"/>
            </a:xfrm>
            <a:prstGeom prst="line">
              <a:avLst/>
            </a:prstGeom>
          </p:spPr>
          <p:style>
            <a:lnRef idx="2">
              <a:schemeClr val="accent3"/>
            </a:lnRef>
            <a:fillRef idx="0">
              <a:schemeClr val="accent3"/>
            </a:fillRef>
            <a:effectRef idx="1">
              <a:schemeClr val="accent3"/>
            </a:effectRef>
            <a:fontRef idx="minor">
              <a:schemeClr val="tx1"/>
            </a:fontRef>
          </p:style>
        </p:cxnSp>
        <p:cxnSp>
          <p:nvCxnSpPr>
            <p:cNvPr id="23" name="Connecteur droit 22">
              <a:extLst>
                <a:ext uri="{FF2B5EF4-FFF2-40B4-BE49-F238E27FC236}">
                  <a16:creationId xmlns:a16="http://schemas.microsoft.com/office/drawing/2014/main" id="{16FAF9A7-0DF5-4094-A840-D5A344789382}"/>
                </a:ext>
              </a:extLst>
            </p:cNvPr>
            <p:cNvCxnSpPr>
              <a:cxnSpLocks/>
              <a:stCxn id="19" idx="3"/>
              <a:endCxn id="44034" idx="1"/>
            </p:cNvCxnSpPr>
            <p:nvPr/>
          </p:nvCxnSpPr>
          <p:spPr>
            <a:xfrm flipV="1">
              <a:off x="5351227" y="3842291"/>
              <a:ext cx="479802" cy="3429"/>
            </a:xfrm>
            <a:prstGeom prst="line">
              <a:avLst/>
            </a:prstGeom>
          </p:spPr>
          <p:style>
            <a:lnRef idx="2">
              <a:schemeClr val="accent3"/>
            </a:lnRef>
            <a:fillRef idx="0">
              <a:schemeClr val="accent3"/>
            </a:fillRef>
            <a:effectRef idx="1">
              <a:schemeClr val="accent3"/>
            </a:effectRef>
            <a:fontRef idx="minor">
              <a:schemeClr val="tx1"/>
            </a:fontRef>
          </p:style>
        </p:cxnSp>
        <p:pic>
          <p:nvPicPr>
            <p:cNvPr id="44034" name="Picture 2" descr="L'UdeS misera sur une approche hybride à la rentrée | Sherbrooke |  Actualités | La Tribune - Sherbrooke">
              <a:extLst>
                <a:ext uri="{FF2B5EF4-FFF2-40B4-BE49-F238E27FC236}">
                  <a16:creationId xmlns:a16="http://schemas.microsoft.com/office/drawing/2014/main" id="{A73F40D5-1BCD-487C-A938-945A15C5E90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3661"/>
            <a:stretch/>
          </p:blipFill>
          <p:spPr bwMode="auto">
            <a:xfrm>
              <a:off x="5831029" y="3059114"/>
              <a:ext cx="3080960" cy="15663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7" name="Image 6">
            <a:extLst>
              <a:ext uri="{FF2B5EF4-FFF2-40B4-BE49-F238E27FC236}">
                <a16:creationId xmlns:a16="http://schemas.microsoft.com/office/drawing/2014/main" id="{AFC7DFCF-4A0F-40F8-AF42-4FEA35F01A70}"/>
              </a:ext>
            </a:extLst>
          </p:cNvPr>
          <p:cNvPicPr>
            <a:picLocks noChangeAspect="1"/>
          </p:cNvPicPr>
          <p:nvPr/>
        </p:nvPicPr>
        <p:blipFill rotWithShape="1">
          <a:blip r:embed="rId10"/>
          <a:srcRect l="33398" t="68147" r="16528" b="10476"/>
          <a:stretch/>
        </p:blipFill>
        <p:spPr>
          <a:xfrm>
            <a:off x="7964108" y="2456101"/>
            <a:ext cx="1027492" cy="1020526"/>
          </a:xfrm>
          <a:prstGeom prst="ellipse">
            <a:avLst/>
          </a:prstGeom>
          <a:ln>
            <a:solidFill>
              <a:schemeClr val="tx1"/>
            </a:solidFill>
          </a:ln>
        </p:spPr>
      </p:pic>
      <p:pic>
        <p:nvPicPr>
          <p:cNvPr id="27" name="Image 26">
            <a:extLst>
              <a:ext uri="{FF2B5EF4-FFF2-40B4-BE49-F238E27FC236}">
                <a16:creationId xmlns:a16="http://schemas.microsoft.com/office/drawing/2014/main" id="{485DFDD5-74FD-4B13-83C2-42C3C264B8D3}"/>
              </a:ext>
            </a:extLst>
          </p:cNvPr>
          <p:cNvPicPr>
            <a:picLocks noChangeAspect="1"/>
          </p:cNvPicPr>
          <p:nvPr/>
        </p:nvPicPr>
        <p:blipFill rotWithShape="1">
          <a:blip r:embed="rId10"/>
          <a:srcRect l="34113" t="2125" r="15814" b="76498"/>
          <a:stretch/>
        </p:blipFill>
        <p:spPr>
          <a:xfrm>
            <a:off x="7585806" y="1616110"/>
            <a:ext cx="1027491" cy="1020526"/>
          </a:xfrm>
          <a:prstGeom prst="ellipse">
            <a:avLst/>
          </a:prstGeom>
          <a:ln>
            <a:solidFill>
              <a:schemeClr val="tx1"/>
            </a:solidFill>
          </a:ln>
        </p:spPr>
      </p:pic>
      <p:pic>
        <p:nvPicPr>
          <p:cNvPr id="28" name="Image 27">
            <a:extLst>
              <a:ext uri="{FF2B5EF4-FFF2-40B4-BE49-F238E27FC236}">
                <a16:creationId xmlns:a16="http://schemas.microsoft.com/office/drawing/2014/main" id="{769F889B-EFAF-4713-9862-2BD10CBFE03D}"/>
              </a:ext>
            </a:extLst>
          </p:cNvPr>
          <p:cNvPicPr>
            <a:picLocks noChangeAspect="1"/>
          </p:cNvPicPr>
          <p:nvPr/>
        </p:nvPicPr>
        <p:blipFill rotWithShape="1">
          <a:blip r:embed="rId10"/>
          <a:srcRect l="34300" t="33928" r="17562" b="44696"/>
          <a:stretch/>
        </p:blipFill>
        <p:spPr>
          <a:xfrm>
            <a:off x="7091916" y="2207134"/>
            <a:ext cx="987781" cy="1020526"/>
          </a:xfrm>
          <a:prstGeom prst="ellipse">
            <a:avLst/>
          </a:prstGeom>
          <a:ln>
            <a:solidFill>
              <a:schemeClr val="tx1"/>
            </a:solidFill>
          </a:ln>
        </p:spPr>
      </p:pic>
      <p:pic>
        <p:nvPicPr>
          <p:cNvPr id="30" name="Audio 29">
            <a:hlinkClick r:id="" action="ppaction://media"/>
            <a:extLst>
              <a:ext uri="{FF2B5EF4-FFF2-40B4-BE49-F238E27FC236}">
                <a16:creationId xmlns:a16="http://schemas.microsoft.com/office/drawing/2014/main" id="{DA7F2F5F-170A-4FE6-AA8E-640B6A4499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2345942"/>
      </p:ext>
    </p:extLst>
  </p:cSld>
  <p:clrMapOvr>
    <a:masterClrMapping/>
  </p:clrMapOvr>
  <p:transition spd="slow" advTm="35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6D8DD5-5032-4D1D-BC7E-CE1450619F83}"/>
              </a:ext>
            </a:extLst>
          </p:cNvPr>
          <p:cNvSpPr>
            <a:spLocks noGrp="1"/>
          </p:cNvSpPr>
          <p:nvPr>
            <p:ph type="title"/>
          </p:nvPr>
        </p:nvSpPr>
        <p:spPr/>
        <p:txBody>
          <a:bodyPr/>
          <a:lstStyle/>
          <a:p>
            <a:pPr>
              <a:defRPr/>
            </a:pPr>
            <a:r>
              <a:rPr lang="en-CA" u="none" dirty="0">
                <a:effectLst>
                  <a:outerShdw blurRad="38100" dist="38100" dir="2700000" algn="tl">
                    <a:srgbClr val="000000">
                      <a:alpha val="43137"/>
                    </a:srgbClr>
                  </a:outerShdw>
                </a:effectLst>
              </a:rPr>
              <a:t>Conclusion</a:t>
            </a:r>
            <a:endParaRPr lang="fr-CA" u="none" dirty="0"/>
          </a:p>
        </p:txBody>
      </p:sp>
      <p:sp>
        <p:nvSpPr>
          <p:cNvPr id="13315" name="Espace réservé du contenu 2">
            <a:extLst>
              <a:ext uri="{FF2B5EF4-FFF2-40B4-BE49-F238E27FC236}">
                <a16:creationId xmlns:a16="http://schemas.microsoft.com/office/drawing/2014/main" id="{0A8659A8-9D3A-4371-A8B3-DB138F466E8B}"/>
              </a:ext>
            </a:extLst>
          </p:cNvPr>
          <p:cNvSpPr>
            <a:spLocks noGrp="1" noChangeArrowheads="1"/>
          </p:cNvSpPr>
          <p:nvPr>
            <p:ph idx="1"/>
          </p:nvPr>
        </p:nvSpPr>
        <p:spPr>
          <a:xfrm>
            <a:off x="268288" y="2057400"/>
            <a:ext cx="8564562" cy="4114800"/>
          </a:xfrm>
        </p:spPr>
        <p:txBody>
          <a:bodyPr/>
          <a:lstStyle/>
          <a:p>
            <a:pPr>
              <a:spcBef>
                <a:spcPts val="1200"/>
              </a:spcBef>
              <a:defRPr/>
            </a:pPr>
            <a:r>
              <a:rPr lang="en-US" sz="1800" dirty="0"/>
              <a:t>Nous </a:t>
            </a:r>
            <a:r>
              <a:rPr lang="en-US" sz="1800" dirty="0" err="1"/>
              <a:t>avons</a:t>
            </a:r>
            <a:r>
              <a:rPr lang="en-US" sz="1800" dirty="0"/>
              <a:t> mis </a:t>
            </a:r>
            <a:r>
              <a:rPr lang="en-US" sz="1800" dirty="0" err="1"/>
              <a:t>en</a:t>
            </a:r>
            <a:r>
              <a:rPr lang="en-US" sz="1800" dirty="0"/>
              <a:t> place </a:t>
            </a:r>
            <a:r>
              <a:rPr lang="en-US" sz="1800" dirty="0" err="1"/>
              <a:t>une</a:t>
            </a:r>
            <a:r>
              <a:rPr lang="en-US" sz="1800" dirty="0"/>
              <a:t> </a:t>
            </a:r>
            <a:r>
              <a:rPr lang="en-US" sz="1800" dirty="0" err="1"/>
              <a:t>plateforme</a:t>
            </a:r>
            <a:r>
              <a:rPr lang="en-US" sz="1800" dirty="0"/>
              <a:t> web pour </a:t>
            </a:r>
            <a:r>
              <a:rPr lang="en-US" sz="1800" dirty="0" err="1"/>
              <a:t>favoriser</a:t>
            </a:r>
            <a:r>
              <a:rPr lang="en-US" sz="1800" dirty="0"/>
              <a:t> le partage des </a:t>
            </a:r>
            <a:r>
              <a:rPr lang="en-US" sz="1800" dirty="0" err="1"/>
              <a:t>résultats</a:t>
            </a:r>
            <a:r>
              <a:rPr lang="en-US" sz="1800" dirty="0"/>
              <a:t> de recherche avec le public, </a:t>
            </a:r>
            <a:r>
              <a:rPr lang="en-US" sz="1800" dirty="0" err="1"/>
              <a:t>incluant</a:t>
            </a:r>
            <a:r>
              <a:rPr lang="en-US" sz="1800" dirty="0"/>
              <a:t> les </a:t>
            </a:r>
            <a:r>
              <a:rPr lang="en-US" sz="1800" dirty="0" err="1"/>
              <a:t>communautés</a:t>
            </a:r>
            <a:r>
              <a:rPr lang="en-US" sz="1800" dirty="0"/>
              <a:t> Nordiques</a:t>
            </a:r>
          </a:p>
          <a:p>
            <a:pPr>
              <a:spcBef>
                <a:spcPts val="1200"/>
              </a:spcBef>
              <a:defRPr/>
            </a:pPr>
            <a:r>
              <a:rPr lang="en-US" sz="1800" dirty="0"/>
              <a:t>Des rencontres </a:t>
            </a:r>
            <a:r>
              <a:rPr lang="en-US" sz="1800" dirty="0" err="1"/>
              <a:t>virtuelles</a:t>
            </a:r>
            <a:r>
              <a:rPr lang="en-US" sz="1800" dirty="0"/>
              <a:t> </a:t>
            </a:r>
            <a:r>
              <a:rPr lang="en-US" sz="1800" dirty="0" err="1"/>
              <a:t>seront</a:t>
            </a:r>
            <a:r>
              <a:rPr lang="en-US" sz="1800" dirty="0"/>
              <a:t> </a:t>
            </a:r>
            <a:r>
              <a:rPr lang="en-US" sz="1800" dirty="0" err="1"/>
              <a:t>organisées</a:t>
            </a:r>
            <a:r>
              <a:rPr lang="en-US" sz="1800" dirty="0"/>
              <a:t> avec des </a:t>
            </a:r>
            <a:r>
              <a:rPr lang="en-US" sz="1800" dirty="0" err="1"/>
              <a:t>élèves</a:t>
            </a:r>
            <a:r>
              <a:rPr lang="en-US" sz="1800" dirty="0"/>
              <a:t> </a:t>
            </a:r>
            <a:r>
              <a:rPr lang="en-US" sz="1800" dirty="0" err="1"/>
              <a:t>d’écoles</a:t>
            </a:r>
            <a:r>
              <a:rPr lang="en-US" sz="1800" dirty="0"/>
              <a:t> du Nunavut pour </a:t>
            </a:r>
            <a:r>
              <a:rPr lang="en-US" sz="1800" dirty="0" err="1"/>
              <a:t>partager</a:t>
            </a:r>
            <a:r>
              <a:rPr lang="en-US" sz="1800" dirty="0"/>
              <a:t> </a:t>
            </a:r>
            <a:r>
              <a:rPr lang="en-US" sz="1800" dirty="0" err="1"/>
              <a:t>notre</a:t>
            </a:r>
            <a:r>
              <a:rPr lang="en-US" sz="1800" dirty="0"/>
              <a:t> </a:t>
            </a:r>
            <a:r>
              <a:rPr lang="en-US" sz="1800" dirty="0" err="1"/>
              <a:t>projet</a:t>
            </a:r>
            <a:r>
              <a:rPr lang="en-US" sz="1800" dirty="0"/>
              <a:t> de recherche </a:t>
            </a:r>
            <a:r>
              <a:rPr lang="en-US" sz="1800" dirty="0" err="1"/>
              <a:t>en</a:t>
            </a:r>
            <a:r>
              <a:rPr lang="en-US" sz="1800" dirty="0"/>
              <a:t> </a:t>
            </a:r>
            <a:r>
              <a:rPr lang="en-US" sz="1800" dirty="0" err="1"/>
              <a:t>utilisant</a:t>
            </a:r>
            <a:r>
              <a:rPr lang="en-US" sz="1800" dirty="0"/>
              <a:t> la plate-</a:t>
            </a:r>
            <a:r>
              <a:rPr lang="en-US" sz="1800" dirty="0" err="1"/>
              <a:t>forme</a:t>
            </a:r>
            <a:r>
              <a:rPr lang="en-US" sz="1800" dirty="0"/>
              <a:t> </a:t>
            </a:r>
            <a:r>
              <a:rPr lang="en-US" sz="1800" dirty="0" err="1"/>
              <a:t>comme</a:t>
            </a:r>
            <a:r>
              <a:rPr lang="en-US" sz="1800" dirty="0"/>
              <a:t> </a:t>
            </a:r>
            <a:r>
              <a:rPr lang="en-US" sz="1800" dirty="0" err="1"/>
              <a:t>référence</a:t>
            </a:r>
            <a:r>
              <a:rPr lang="en-US" sz="1800" dirty="0"/>
              <a:t> </a:t>
            </a:r>
            <a:r>
              <a:rPr lang="en-US" sz="1800" dirty="0" err="1"/>
              <a:t>visuelle</a:t>
            </a:r>
            <a:r>
              <a:rPr lang="en-US" sz="1800" dirty="0"/>
              <a:t>.</a:t>
            </a:r>
            <a:endParaRPr lang="en-US" sz="1650" dirty="0"/>
          </a:p>
          <a:p>
            <a:pPr>
              <a:spcBef>
                <a:spcPts val="1200"/>
              </a:spcBef>
              <a:defRPr/>
            </a:pPr>
            <a:r>
              <a:rPr lang="en-US" sz="1800" dirty="0"/>
              <a:t>La plate-</a:t>
            </a:r>
            <a:r>
              <a:rPr lang="en-US" sz="1800" dirty="0" err="1"/>
              <a:t>forme</a:t>
            </a:r>
            <a:r>
              <a:rPr lang="en-US" sz="1800" dirty="0"/>
              <a:t> se base sur </a:t>
            </a:r>
            <a:r>
              <a:rPr lang="en-US" sz="1800" dirty="0" err="1"/>
              <a:t>l’utilisation</a:t>
            </a:r>
            <a:r>
              <a:rPr lang="en-US" sz="1800" dirty="0"/>
              <a:t> de </a:t>
            </a:r>
            <a:r>
              <a:rPr lang="en-US" sz="1800" dirty="0" err="1"/>
              <a:t>logiciels</a:t>
            </a:r>
            <a:r>
              <a:rPr lang="en-US" sz="1800" dirty="0"/>
              <a:t> </a:t>
            </a:r>
            <a:r>
              <a:rPr lang="en-US" sz="1800" dirty="0" err="1"/>
              <a:t>libres</a:t>
            </a:r>
            <a:r>
              <a:rPr lang="en-US" sz="1800" dirty="0"/>
              <a:t> et sur les </a:t>
            </a:r>
            <a:r>
              <a:rPr lang="en-US" sz="1800" dirty="0" err="1"/>
              <a:t>protocoles</a:t>
            </a:r>
            <a:r>
              <a:rPr lang="en-US" sz="1800" dirty="0"/>
              <a:t> de communication standards de </a:t>
            </a:r>
            <a:r>
              <a:rPr lang="en-US" sz="1800" dirty="0" err="1"/>
              <a:t>l’OGC</a:t>
            </a:r>
            <a:r>
              <a:rPr lang="en-US" sz="1800" dirty="0"/>
              <a:t>.</a:t>
            </a:r>
          </a:p>
          <a:p>
            <a:pPr>
              <a:spcBef>
                <a:spcPts val="1200"/>
              </a:spcBef>
              <a:defRPr/>
            </a:pPr>
            <a:r>
              <a:rPr lang="en-US" sz="1800" dirty="0" err="1"/>
              <a:t>Avantages</a:t>
            </a:r>
            <a:r>
              <a:rPr lang="en-US" sz="1800" dirty="0"/>
              <a:t>:</a:t>
            </a:r>
          </a:p>
          <a:p>
            <a:pPr lvl="1">
              <a:spcBef>
                <a:spcPts val="600"/>
              </a:spcBef>
              <a:defRPr/>
            </a:pPr>
            <a:r>
              <a:rPr lang="en-US" sz="1650" dirty="0" err="1"/>
              <a:t>Faibles</a:t>
            </a:r>
            <a:r>
              <a:rPr lang="en-US" sz="1650" dirty="0"/>
              <a:t> </a:t>
            </a:r>
            <a:r>
              <a:rPr lang="en-US" sz="1650" dirty="0" err="1"/>
              <a:t>coûts</a:t>
            </a:r>
            <a:r>
              <a:rPr lang="en-US" sz="1650" dirty="0"/>
              <a:t> de mise </a:t>
            </a:r>
            <a:r>
              <a:rPr lang="en-US" sz="1650" dirty="0" err="1"/>
              <a:t>en</a:t>
            </a:r>
            <a:r>
              <a:rPr lang="en-US" sz="1650" dirty="0"/>
              <a:t> place</a:t>
            </a:r>
          </a:p>
          <a:p>
            <a:pPr lvl="1">
              <a:spcBef>
                <a:spcPts val="600"/>
              </a:spcBef>
              <a:defRPr/>
            </a:pPr>
            <a:r>
              <a:rPr lang="en-US" sz="1650" dirty="0" err="1"/>
              <a:t>Coûts</a:t>
            </a:r>
            <a:r>
              <a:rPr lang="en-US" sz="1650" dirty="0"/>
              <a:t> de diffusion </a:t>
            </a:r>
            <a:r>
              <a:rPr lang="en-US" sz="1650" dirty="0" err="1"/>
              <a:t>nuls</a:t>
            </a:r>
            <a:r>
              <a:rPr lang="en-US" sz="1650" dirty="0"/>
              <a:t> (</a:t>
            </a:r>
            <a:r>
              <a:rPr lang="en-US" sz="1650" dirty="0" err="1"/>
              <a:t>permet</a:t>
            </a:r>
            <a:r>
              <a:rPr lang="en-US" sz="1650" dirty="0"/>
              <a:t> de </a:t>
            </a:r>
            <a:r>
              <a:rPr lang="en-US" sz="1650" dirty="0" err="1"/>
              <a:t>rejoindre</a:t>
            </a:r>
            <a:r>
              <a:rPr lang="en-US" sz="1650" dirty="0"/>
              <a:t> un public plus large)</a:t>
            </a:r>
          </a:p>
          <a:p>
            <a:pPr lvl="1">
              <a:spcBef>
                <a:spcPts val="600"/>
              </a:spcBef>
              <a:defRPr/>
            </a:pPr>
            <a:r>
              <a:rPr lang="en-US" sz="1650" dirty="0"/>
              <a:t>Architecture </a:t>
            </a:r>
            <a:r>
              <a:rPr lang="en-US" sz="1650" dirty="0" err="1"/>
              <a:t>réutilisable</a:t>
            </a:r>
            <a:r>
              <a:rPr lang="en-US" sz="1650" dirty="0"/>
              <a:t> pour divers </a:t>
            </a:r>
            <a:r>
              <a:rPr lang="en-US" sz="1650" dirty="0" err="1"/>
              <a:t>projets</a:t>
            </a:r>
            <a:r>
              <a:rPr lang="en-US" sz="1650" dirty="0"/>
              <a:t> de recherche</a:t>
            </a:r>
          </a:p>
          <a:p>
            <a:pPr>
              <a:spcBef>
                <a:spcPts val="1200"/>
              </a:spcBef>
              <a:defRPr/>
            </a:pPr>
            <a:r>
              <a:rPr lang="en-US" sz="1750" dirty="0"/>
              <a:t>À </a:t>
            </a:r>
            <a:r>
              <a:rPr lang="en-US" sz="1750" dirty="0" err="1"/>
              <a:t>venir</a:t>
            </a:r>
            <a:r>
              <a:rPr lang="en-US" sz="1750" dirty="0"/>
              <a:t> :  la </a:t>
            </a:r>
            <a:r>
              <a:rPr lang="en-US" sz="1750" dirty="0" err="1"/>
              <a:t>rétroaction</a:t>
            </a:r>
            <a:r>
              <a:rPr lang="en-US" sz="1750" dirty="0"/>
              <a:t> des </a:t>
            </a:r>
            <a:r>
              <a:rPr lang="en-US" sz="1750" dirty="0" err="1"/>
              <a:t>communautés</a:t>
            </a:r>
            <a:r>
              <a:rPr lang="en-US" sz="1750" dirty="0"/>
              <a:t> </a:t>
            </a:r>
            <a:r>
              <a:rPr lang="en-US" sz="1750" dirty="0" err="1"/>
              <a:t>nordiques</a:t>
            </a:r>
            <a:r>
              <a:rPr lang="en-US" sz="1750" dirty="0"/>
              <a:t>!</a:t>
            </a:r>
          </a:p>
          <a:p>
            <a:pPr lvl="1">
              <a:spcBef>
                <a:spcPts val="1200"/>
              </a:spcBef>
              <a:defRPr/>
            </a:pPr>
            <a:endParaRPr lang="en-US" sz="1650" dirty="0"/>
          </a:p>
        </p:txBody>
      </p:sp>
      <p:sp>
        <p:nvSpPr>
          <p:cNvPr id="33796" name="Espace réservé du numéro de diapositive 4">
            <a:extLst>
              <a:ext uri="{FF2B5EF4-FFF2-40B4-BE49-F238E27FC236}">
                <a16:creationId xmlns:a16="http://schemas.microsoft.com/office/drawing/2014/main" id="{5AF3541E-C9A7-405B-99EC-914F9FBD8AB1}"/>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0C31470-8DB4-4613-9D3F-2229EC8F4815}" type="slidenum">
              <a:rPr lang="en-US" altLang="fr-FR" smtClean="0">
                <a:solidFill>
                  <a:srgbClr val="FFFFFF"/>
                </a:solidFill>
              </a:rPr>
              <a:pPr/>
              <a:t>15</a:t>
            </a:fld>
            <a:endParaRPr lang="en-US" altLang="fr-FR">
              <a:solidFill>
                <a:srgbClr val="FFFFFF"/>
              </a:solidFill>
            </a:endParaRPr>
          </a:p>
        </p:txBody>
      </p:sp>
      <p:pic>
        <p:nvPicPr>
          <p:cNvPr id="33797" name="Image 9">
            <a:extLst>
              <a:ext uri="{FF2B5EF4-FFF2-40B4-BE49-F238E27FC236}">
                <a16:creationId xmlns:a16="http://schemas.microsoft.com/office/drawing/2014/main" id="{741BA245-F5B1-4A50-A947-8622883D1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9781162C-4B48-4D49-840F-5B6E55DD1A11}"/>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4" name="ZoneTexte 3">
            <a:extLst>
              <a:ext uri="{FF2B5EF4-FFF2-40B4-BE49-F238E27FC236}">
                <a16:creationId xmlns:a16="http://schemas.microsoft.com/office/drawing/2014/main" id="{DDC7BB7C-4E34-4980-8182-3858CA0A7458}"/>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a:t>
            </a:r>
            <a:r>
              <a:rPr lang="en-CA" dirty="0">
                <a:solidFill>
                  <a:schemeClr val="bg1">
                    <a:lumMod val="75000"/>
                    <a:lumOff val="25000"/>
                  </a:schemeClr>
                </a:solidFill>
                <a:cs typeface="Arial" panose="020B0604020202020204" pitchFamily="34" charset="0"/>
              </a:rPr>
              <a:t>Quoi ?		Comment ?	  </a:t>
            </a:r>
            <a:r>
              <a:rPr lang="en-CA" dirty="0">
                <a:cs typeface="Arial" panose="020B0604020202020204" pitchFamily="34" charset="0"/>
              </a:rPr>
              <a:t>Conclusion</a:t>
            </a:r>
            <a:endParaRPr lang="fr-CA" dirty="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873759A1-310B-4EEA-8547-86BD10BD0E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516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9">
            <a:extLst>
              <a:ext uri="{FF2B5EF4-FFF2-40B4-BE49-F238E27FC236}">
                <a16:creationId xmlns:a16="http://schemas.microsoft.com/office/drawing/2014/main" id="{330E19A6-B6A1-4EA6-A983-EA94BFFDC5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9274BC9F-AA09-42B6-93AB-90A230874436}"/>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Professeure</a:t>
            </a:r>
            <a:r>
              <a:rPr lang="en-CA" u="none" dirty="0">
                <a:effectLst>
                  <a:outerShdw blurRad="38100" dist="38100" dir="2700000" algn="tl">
                    <a:srgbClr val="000000">
                      <a:alpha val="43137"/>
                    </a:srgbClr>
                  </a:outerShdw>
                </a:effectLst>
              </a:rPr>
              <a:t> Myriam Lemelin</a:t>
            </a:r>
            <a:endParaRPr lang="fr-CA" u="none" dirty="0"/>
          </a:p>
        </p:txBody>
      </p:sp>
      <p:sp>
        <p:nvSpPr>
          <p:cNvPr id="13315" name="Espace réservé du contenu 2">
            <a:extLst>
              <a:ext uri="{FF2B5EF4-FFF2-40B4-BE49-F238E27FC236}">
                <a16:creationId xmlns:a16="http://schemas.microsoft.com/office/drawing/2014/main" id="{F4411C36-D566-472B-B1A7-2A936EB9F537}"/>
              </a:ext>
            </a:extLst>
          </p:cNvPr>
          <p:cNvSpPr>
            <a:spLocks noGrp="1" noChangeArrowheads="1"/>
          </p:cNvSpPr>
          <p:nvPr>
            <p:ph idx="1"/>
          </p:nvPr>
        </p:nvSpPr>
        <p:spPr>
          <a:xfrm>
            <a:off x="2449513" y="2057400"/>
            <a:ext cx="6383337" cy="4114800"/>
          </a:xfrm>
        </p:spPr>
        <p:txBody>
          <a:bodyPr/>
          <a:lstStyle/>
          <a:p>
            <a:pPr>
              <a:defRPr/>
            </a:pPr>
            <a:r>
              <a:rPr lang="fr-CA" sz="1800" dirty="0">
                <a:solidFill>
                  <a:schemeClr val="tx1"/>
                </a:solidFill>
              </a:rPr>
              <a:t>Travaux de recherche : </a:t>
            </a:r>
          </a:p>
          <a:p>
            <a:pPr lvl="1">
              <a:buFont typeface="Arial" panose="020B0604020202020204" pitchFamily="34" charset="0"/>
              <a:buChar char="•"/>
              <a:defRPr/>
            </a:pPr>
            <a:r>
              <a:rPr lang="fr-CA" sz="1650" dirty="0">
                <a:solidFill>
                  <a:schemeClr val="tx1"/>
                </a:solidFill>
              </a:rPr>
              <a:t>télédétection de la géologie, des ressources en eau et des propriétés du sol de la Lune, de la planète Mars et de certains astéroïdes en préparation pour les futures missions d’exploration spatiale. </a:t>
            </a:r>
          </a:p>
          <a:p>
            <a:pPr lvl="1">
              <a:buFont typeface="Arial" panose="020B0604020202020204" pitchFamily="34" charset="0"/>
              <a:buChar char="•"/>
              <a:defRPr/>
            </a:pPr>
            <a:r>
              <a:rPr lang="fr-CA" sz="1650" dirty="0">
                <a:solidFill>
                  <a:schemeClr val="tx1"/>
                </a:solidFill>
              </a:rPr>
              <a:t>géologie et propriétés du sol de l’Arctique canadien en tant que région analogue à la planète Mars et dans le contexte des changements climatiques. </a:t>
            </a:r>
          </a:p>
          <a:p>
            <a:pPr lvl="1">
              <a:defRPr/>
            </a:pPr>
            <a:endParaRPr lang="fr-CA" sz="1650" dirty="0">
              <a:solidFill>
                <a:schemeClr val="tx1"/>
              </a:solidFill>
            </a:endParaRPr>
          </a:p>
          <a:p>
            <a:pPr>
              <a:defRPr/>
            </a:pPr>
            <a:r>
              <a:rPr lang="fr-CA" sz="1800" dirty="0">
                <a:solidFill>
                  <a:schemeClr val="tx1"/>
                </a:solidFill>
              </a:rPr>
              <a:t>Collaborations :</a:t>
            </a:r>
          </a:p>
          <a:p>
            <a:pPr lvl="1">
              <a:buFont typeface="Arial" panose="020B0604020202020204" pitchFamily="34" charset="0"/>
              <a:buChar char="•"/>
              <a:defRPr/>
            </a:pPr>
            <a:r>
              <a:rPr lang="fr-CA" sz="1650" dirty="0">
                <a:solidFill>
                  <a:schemeClr val="tx1"/>
                </a:solidFill>
              </a:rPr>
              <a:t>collaboratrice scientifique la mission OSIRIS-</a:t>
            </a:r>
            <a:r>
              <a:rPr lang="fr-CA" sz="1650" dirty="0" err="1">
                <a:solidFill>
                  <a:schemeClr val="tx1"/>
                </a:solidFill>
              </a:rPr>
              <a:t>REx</a:t>
            </a:r>
            <a:endParaRPr lang="fr-CA" sz="1650" dirty="0">
              <a:solidFill>
                <a:schemeClr val="tx1"/>
              </a:solidFill>
            </a:endParaRPr>
          </a:p>
          <a:p>
            <a:pPr lvl="1">
              <a:buFont typeface="Arial" panose="020B0604020202020204" pitchFamily="34" charset="0"/>
              <a:buChar char="•"/>
              <a:defRPr/>
            </a:pPr>
            <a:r>
              <a:rPr lang="fr-CA" sz="1650" dirty="0">
                <a:solidFill>
                  <a:schemeClr val="tx1"/>
                </a:solidFill>
              </a:rPr>
              <a:t>membre du Solar System Exploration </a:t>
            </a:r>
            <a:r>
              <a:rPr lang="fr-CA" sz="1650" dirty="0" err="1">
                <a:solidFill>
                  <a:schemeClr val="tx1"/>
                </a:solidFill>
              </a:rPr>
              <a:t>Research</a:t>
            </a:r>
            <a:r>
              <a:rPr lang="fr-CA" sz="1650" dirty="0">
                <a:solidFill>
                  <a:schemeClr val="tx1"/>
                </a:solidFill>
              </a:rPr>
              <a:t> Virtual Institute (SSERVI) Center for Lunar Science and Exploration (CLSE)</a:t>
            </a:r>
            <a:endParaRPr lang="fr-CA" altLang="fr-FR" sz="1650" dirty="0">
              <a:solidFill>
                <a:schemeClr val="tx1"/>
              </a:solidFill>
              <a:ea typeface="MS PGothic" panose="020B0600070205080204" pitchFamily="34" charset="-128"/>
            </a:endParaRPr>
          </a:p>
        </p:txBody>
      </p:sp>
      <p:sp>
        <p:nvSpPr>
          <p:cNvPr id="4" name="Espace réservé du texte 3">
            <a:extLst>
              <a:ext uri="{FF2B5EF4-FFF2-40B4-BE49-F238E27FC236}">
                <a16:creationId xmlns:a16="http://schemas.microsoft.com/office/drawing/2014/main" id="{A2CBC9ED-D2E4-4760-B6EA-3F790F5F93E6}"/>
              </a:ext>
            </a:extLst>
          </p:cNvPr>
          <p:cNvSpPr>
            <a:spLocks noGrp="1"/>
          </p:cNvSpPr>
          <p:nvPr>
            <p:ph type="body" sz="quarter" idx="12"/>
          </p:nvPr>
        </p:nvSpPr>
        <p:spPr/>
        <p:txBody>
          <a:bodyPr/>
          <a:lstStyle/>
          <a:p>
            <a:pPr>
              <a:defRPr/>
            </a:pPr>
            <a:r>
              <a:rPr lang="fr-CA" dirty="0">
                <a:solidFill>
                  <a:schemeClr val="tx1"/>
                </a:solidFill>
                <a:latin typeface="+mj-lt"/>
                <a:ea typeface="Yu Mincho" panose="020B0400000000000000" pitchFamily="18" charset="-128"/>
              </a:rPr>
              <a:t>Département de Géomatique appliquée, Université de Sherbrooke</a:t>
            </a:r>
            <a:endParaRPr lang="fr-CA" dirty="0">
              <a:latin typeface="+mj-lt"/>
            </a:endParaRPr>
          </a:p>
        </p:txBody>
      </p:sp>
      <p:sp>
        <p:nvSpPr>
          <p:cNvPr id="13318" name="Espace réservé du numéro de diapositive 4">
            <a:extLst>
              <a:ext uri="{FF2B5EF4-FFF2-40B4-BE49-F238E27FC236}">
                <a16:creationId xmlns:a16="http://schemas.microsoft.com/office/drawing/2014/main" id="{F98BD20C-EBEC-4CF1-912F-118D4917974B}"/>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CA90898-A185-4362-AFA6-E6166A397757}" type="slidenum">
              <a:rPr lang="en-US" altLang="fr-FR" smtClean="0">
                <a:solidFill>
                  <a:srgbClr val="FFFFFF"/>
                </a:solidFill>
              </a:rPr>
              <a:pPr/>
              <a:t>2</a:t>
            </a:fld>
            <a:endParaRPr lang="en-US" altLang="fr-FR">
              <a:solidFill>
                <a:srgbClr val="FFFFFF"/>
              </a:solidFill>
            </a:endParaRPr>
          </a:p>
        </p:txBody>
      </p:sp>
      <p:sp>
        <p:nvSpPr>
          <p:cNvPr id="5" name="Rectangle 4">
            <a:extLst>
              <a:ext uri="{FF2B5EF4-FFF2-40B4-BE49-F238E27FC236}">
                <a16:creationId xmlns:a16="http://schemas.microsoft.com/office/drawing/2014/main" id="{E622EF82-CA03-4D80-890B-663CEA9B236C}"/>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pic>
        <p:nvPicPr>
          <p:cNvPr id="13320" name="Image 7" descr="Une image contenant personne, mur, intérieur&#10;&#10;Description générée automatiquement">
            <a:extLst>
              <a:ext uri="{FF2B5EF4-FFF2-40B4-BE49-F238E27FC236}">
                <a16:creationId xmlns:a16="http://schemas.microsoft.com/office/drawing/2014/main" id="{935586C9-BDEE-4A99-BE48-11994654DB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5" y="2133600"/>
            <a:ext cx="16398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descr="Définition | Système solaire | Futura Sciences">
            <a:extLst>
              <a:ext uri="{FF2B5EF4-FFF2-40B4-BE49-F238E27FC236}">
                <a16:creationId xmlns:a16="http://schemas.microsoft.com/office/drawing/2014/main" id="{9E45CE9C-DF54-4D3C-8CEA-CBEE267457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113" y="4640263"/>
            <a:ext cx="20685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a:extLst>
              <a:ext uri="{FF2B5EF4-FFF2-40B4-BE49-F238E27FC236}">
                <a16:creationId xmlns:a16="http://schemas.microsoft.com/office/drawing/2014/main" id="{C3AF2B09-542F-4B91-95BA-790AE49DA4B6}"/>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cs typeface="Arial" panose="020B0604020202020204" pitchFamily="34" charset="0"/>
              </a:rPr>
              <a:t>Qui ?	 	 </a:t>
            </a:r>
            <a:r>
              <a:rPr lang="en-CA" dirty="0">
                <a:solidFill>
                  <a:schemeClr val="bg1">
                    <a:lumMod val="75000"/>
                    <a:lumOff val="25000"/>
                  </a:schemeClr>
                </a:solidFill>
                <a:cs typeface="Arial" panose="020B0604020202020204" pitchFamily="34" charset="0"/>
              </a:rPr>
              <a:t>Quoi ?		Comment ?	  Conclusion</a:t>
            </a:r>
            <a:endParaRPr lang="fr-CA" dirty="0">
              <a:solidFill>
                <a:schemeClr val="bg1">
                  <a:lumMod val="75000"/>
                  <a:lumOff val="25000"/>
                </a:schemeClr>
              </a:solidFill>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FD7ABBC6-AB03-4FB2-A6AB-B4BFFFE8F5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623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4">
            <a:extLst>
              <a:ext uri="{FF2B5EF4-FFF2-40B4-BE49-F238E27FC236}">
                <a16:creationId xmlns:a16="http://schemas.microsoft.com/office/drawing/2014/main" id="{24A4D99C-2AE5-4901-83F1-14248618C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0925" y="1736725"/>
            <a:ext cx="25812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23F08BB0-E641-4D53-82CF-A31681619B1D}"/>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 </a:t>
            </a:r>
            <a:endParaRPr lang="fr-CA" u="none" dirty="0"/>
          </a:p>
        </p:txBody>
      </p:sp>
      <p:sp>
        <p:nvSpPr>
          <p:cNvPr id="13315" name="Espace réservé du contenu 2">
            <a:extLst>
              <a:ext uri="{FF2B5EF4-FFF2-40B4-BE49-F238E27FC236}">
                <a16:creationId xmlns:a16="http://schemas.microsoft.com/office/drawing/2014/main" id="{F3047EC4-9AA0-4FE2-A473-78EE6E30F68C}"/>
              </a:ext>
            </a:extLst>
          </p:cNvPr>
          <p:cNvSpPr>
            <a:spLocks noGrp="1" noChangeArrowheads="1"/>
          </p:cNvSpPr>
          <p:nvPr>
            <p:ph idx="1"/>
          </p:nvPr>
        </p:nvSpPr>
        <p:spPr>
          <a:xfrm>
            <a:off x="268288" y="2057400"/>
            <a:ext cx="8610600" cy="4633913"/>
          </a:xfrm>
        </p:spPr>
        <p:txBody>
          <a:bodyPr/>
          <a:lstStyle/>
          <a:p>
            <a:pPr>
              <a:defRPr/>
            </a:pPr>
            <a:r>
              <a:rPr lang="fr-CA" sz="1800" dirty="0">
                <a:solidFill>
                  <a:schemeClr val="tx1"/>
                </a:solidFill>
              </a:rPr>
              <a:t>Financement de l’Agence Spatiale Canadienne : </a:t>
            </a:r>
          </a:p>
          <a:p>
            <a:pPr lvl="1">
              <a:buFont typeface="Arial" panose="020B0604020202020204" pitchFamily="34" charset="0"/>
              <a:buChar char="•"/>
              <a:defRPr/>
            </a:pPr>
            <a:r>
              <a:rPr lang="fr-CA" sz="1650" dirty="0">
                <a:solidFill>
                  <a:schemeClr val="tx1"/>
                </a:solidFill>
              </a:rPr>
              <a:t>Vols et investigations-terrain en technologies et                                                                     sciences spatiales (VITES) 2020-2023</a:t>
            </a:r>
          </a:p>
          <a:p>
            <a:pPr lvl="1">
              <a:defRPr/>
            </a:pPr>
            <a:endParaRPr lang="fr-CA" sz="1650" dirty="0">
              <a:solidFill>
                <a:schemeClr val="tx1"/>
              </a:solidFill>
            </a:endParaRPr>
          </a:p>
          <a:p>
            <a:pPr>
              <a:defRPr/>
            </a:pPr>
            <a:r>
              <a:rPr lang="fr-CA" sz="1800" dirty="0">
                <a:solidFill>
                  <a:schemeClr val="tx1"/>
                </a:solidFill>
              </a:rPr>
              <a:t>Équipe composée de chercheurs et d’étudiants: </a:t>
            </a:r>
          </a:p>
          <a:p>
            <a:pPr lvl="1">
              <a:buFont typeface="Arial" panose="020B0604020202020204" pitchFamily="34" charset="0"/>
              <a:buChar char="•"/>
              <a:defRPr/>
            </a:pPr>
            <a:r>
              <a:rPr lang="fr-CA" sz="1650" dirty="0">
                <a:solidFill>
                  <a:schemeClr val="tx1"/>
                </a:solidFill>
              </a:rPr>
              <a:t>Université de Sherbrooke, Université McGill</a:t>
            </a:r>
          </a:p>
          <a:p>
            <a:pPr lvl="1">
              <a:buFont typeface="Arial" panose="020B0604020202020204" pitchFamily="34" charset="0"/>
              <a:buChar char="•"/>
              <a:defRPr/>
            </a:pPr>
            <a:r>
              <a:rPr lang="fr-CA" sz="1650" dirty="0">
                <a:solidFill>
                  <a:schemeClr val="tx1"/>
                </a:solidFill>
              </a:rPr>
              <a:t>Commission géologique du Canada</a:t>
            </a:r>
          </a:p>
          <a:p>
            <a:pPr lvl="1">
              <a:buFont typeface="Arial" panose="020B0604020202020204" pitchFamily="34" charset="0"/>
              <a:buChar char="•"/>
              <a:defRPr/>
            </a:pPr>
            <a:r>
              <a:rPr lang="fr-CA" sz="1650" dirty="0" err="1">
                <a:solidFill>
                  <a:schemeClr val="tx1"/>
                </a:solidFill>
              </a:rPr>
              <a:t>Elemission</a:t>
            </a:r>
            <a:endParaRPr lang="fr-CA" sz="1650" dirty="0">
              <a:solidFill>
                <a:schemeClr val="tx1"/>
              </a:solidFill>
            </a:endParaRPr>
          </a:p>
          <a:p>
            <a:pPr lvl="1">
              <a:buFont typeface="Arial" panose="020B0604020202020204" pitchFamily="34" charset="0"/>
              <a:buChar char="•"/>
              <a:defRPr/>
            </a:pPr>
            <a:endParaRPr lang="fr-CA" sz="1650" dirty="0">
              <a:solidFill>
                <a:schemeClr val="tx1"/>
              </a:solidFill>
            </a:endParaRPr>
          </a:p>
          <a:p>
            <a:pPr lvl="1">
              <a:buFont typeface="Arial" panose="020B0604020202020204" pitchFamily="34" charset="0"/>
              <a:buChar char="•"/>
              <a:defRPr/>
            </a:pPr>
            <a:r>
              <a:rPr lang="fr-CA" sz="1650" dirty="0">
                <a:solidFill>
                  <a:schemeClr val="tx1"/>
                </a:solidFill>
              </a:rPr>
              <a:t>Objectifs principaux:</a:t>
            </a:r>
          </a:p>
          <a:p>
            <a:pPr lvl="2">
              <a:buFont typeface="Arial" panose="020B0604020202020204" pitchFamily="34" charset="0"/>
              <a:buChar char="•"/>
              <a:defRPr/>
            </a:pPr>
            <a:r>
              <a:rPr lang="fr-CA" sz="1650" dirty="0">
                <a:solidFill>
                  <a:schemeClr val="tx1"/>
                </a:solidFill>
              </a:rPr>
              <a:t>Étudier la composition des chapeaux de fer de l’Arctique canadien comme analogues à des formations géologiques potentiellement similaires sur Mars</a:t>
            </a:r>
          </a:p>
          <a:p>
            <a:pPr lvl="2">
              <a:buFont typeface="Arial" panose="020B0604020202020204" pitchFamily="34" charset="0"/>
              <a:buChar char="•"/>
              <a:defRPr/>
            </a:pPr>
            <a:r>
              <a:rPr lang="fr-CA" sz="1650" dirty="0">
                <a:solidFill>
                  <a:srgbClr val="F8F9FA"/>
                </a:solidFill>
              </a:rPr>
              <a:t>Former du personnel hautement qualifié (PHQ) dans les domaines de la géomatique, de la télédétection, de l'astrobiologie et de la géologie en offrant des expériences pratiques aux étudiants de divers niveaux.</a:t>
            </a:r>
            <a:endParaRPr lang="fr-CA" sz="1650" dirty="0">
              <a:solidFill>
                <a:schemeClr val="tx1"/>
              </a:solidFill>
            </a:endParaRPr>
          </a:p>
        </p:txBody>
      </p:sp>
      <p:sp>
        <p:nvSpPr>
          <p:cNvPr id="4" name="Espace réservé du texte 3">
            <a:extLst>
              <a:ext uri="{FF2B5EF4-FFF2-40B4-BE49-F238E27FC236}">
                <a16:creationId xmlns:a16="http://schemas.microsoft.com/office/drawing/2014/main" id="{7346E30E-2564-4107-929C-DC77A9A4403A}"/>
              </a:ext>
            </a:extLst>
          </p:cNvPr>
          <p:cNvSpPr>
            <a:spLocks noGrp="1"/>
          </p:cNvSpPr>
          <p:nvPr>
            <p:ph type="body" sz="quarter" idx="12"/>
          </p:nvPr>
        </p:nvSpPr>
        <p:spPr/>
        <p:txBody>
          <a:bodyPr/>
          <a:lstStyle/>
          <a:p>
            <a:pPr>
              <a:defRPr/>
            </a:pPr>
            <a:r>
              <a:rPr lang="fr-CA" dirty="0">
                <a:solidFill>
                  <a:schemeClr val="tx1"/>
                </a:solidFill>
              </a:rPr>
              <a:t>« </a:t>
            </a:r>
            <a:r>
              <a:rPr lang="fr-CA" dirty="0" err="1">
                <a:solidFill>
                  <a:schemeClr val="tx1"/>
                </a:solidFill>
              </a:rPr>
              <a:t>Terrestrial</a:t>
            </a:r>
            <a:r>
              <a:rPr lang="fr-CA" dirty="0">
                <a:solidFill>
                  <a:schemeClr val="tx1"/>
                </a:solidFill>
              </a:rPr>
              <a:t> </a:t>
            </a:r>
            <a:r>
              <a:rPr lang="fr-CA" dirty="0" err="1">
                <a:solidFill>
                  <a:schemeClr val="tx1"/>
                </a:solidFill>
              </a:rPr>
              <a:t>Mineral</a:t>
            </a:r>
            <a:r>
              <a:rPr lang="fr-CA" dirty="0">
                <a:solidFill>
                  <a:schemeClr val="tx1"/>
                </a:solidFill>
              </a:rPr>
              <a:t> </a:t>
            </a:r>
            <a:r>
              <a:rPr lang="fr-CA" dirty="0" err="1">
                <a:solidFill>
                  <a:schemeClr val="tx1"/>
                </a:solidFill>
              </a:rPr>
              <a:t>Analysis</a:t>
            </a:r>
            <a:r>
              <a:rPr lang="fr-CA" dirty="0">
                <a:solidFill>
                  <a:schemeClr val="tx1"/>
                </a:solidFill>
              </a:rPr>
              <a:t> by Remote Sensing » </a:t>
            </a:r>
            <a:endParaRPr lang="fr-CA" dirty="0">
              <a:latin typeface="+mj-lt"/>
            </a:endParaRPr>
          </a:p>
        </p:txBody>
      </p:sp>
      <p:sp>
        <p:nvSpPr>
          <p:cNvPr id="15366" name="Espace réservé du numéro de diapositive 4">
            <a:extLst>
              <a:ext uri="{FF2B5EF4-FFF2-40B4-BE49-F238E27FC236}">
                <a16:creationId xmlns:a16="http://schemas.microsoft.com/office/drawing/2014/main" id="{03A6AC26-2CF6-4315-BF00-1688079A7D6B}"/>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EFD5875-5429-4190-9B41-A2CC54C54F25}" type="slidenum">
              <a:rPr lang="en-US" altLang="fr-FR" smtClean="0">
                <a:solidFill>
                  <a:srgbClr val="FFFFFF"/>
                </a:solidFill>
              </a:rPr>
              <a:pPr/>
              <a:t>3</a:t>
            </a:fld>
            <a:endParaRPr lang="en-US" altLang="fr-FR">
              <a:solidFill>
                <a:srgbClr val="FFFFFF"/>
              </a:solidFill>
            </a:endParaRPr>
          </a:p>
        </p:txBody>
      </p:sp>
      <p:pic>
        <p:nvPicPr>
          <p:cNvPr id="15367" name="Image 8">
            <a:extLst>
              <a:ext uri="{FF2B5EF4-FFF2-40B4-BE49-F238E27FC236}">
                <a16:creationId xmlns:a16="http://schemas.microsoft.com/office/drawing/2014/main" id="{DA2DAB09-EA89-4848-BC99-516B8CF408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18E0194B-8C3B-4377-BF30-917584F2E542}"/>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43" name="ZoneTexte 42">
            <a:extLst>
              <a:ext uri="{FF2B5EF4-FFF2-40B4-BE49-F238E27FC236}">
                <a16:creationId xmlns:a16="http://schemas.microsoft.com/office/drawing/2014/main" id="{7477E706-5FC8-4EC5-91BB-031C02D5F88A}"/>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cs typeface="Arial" panose="020B0604020202020204" pitchFamily="34" charset="0"/>
              </a:rPr>
              <a:t>Qui ?	 	 </a:t>
            </a:r>
            <a:r>
              <a:rPr lang="en-CA" dirty="0">
                <a:solidFill>
                  <a:schemeClr val="bg1">
                    <a:lumMod val="75000"/>
                    <a:lumOff val="25000"/>
                  </a:schemeClr>
                </a:solidFill>
                <a:cs typeface="Arial" panose="020B0604020202020204" pitchFamily="34" charset="0"/>
              </a:rPr>
              <a:t>Quoi ?		Comment ?	  Conclusion</a:t>
            </a:r>
            <a:endParaRPr lang="fr-CA" dirty="0">
              <a:solidFill>
                <a:schemeClr val="bg1">
                  <a:lumMod val="75000"/>
                  <a:lumOff val="25000"/>
                </a:schemeClr>
              </a:solidFill>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D975BF78-3EE6-4DF1-BB66-85EC0FFEE8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532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724E61-DA2A-417E-8037-30FC67AF996C}"/>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 </a:t>
            </a:r>
            <a:endParaRPr lang="fr-CA" u="none" dirty="0"/>
          </a:p>
        </p:txBody>
      </p:sp>
      <p:sp>
        <p:nvSpPr>
          <p:cNvPr id="13315" name="Espace réservé du contenu 2">
            <a:extLst>
              <a:ext uri="{FF2B5EF4-FFF2-40B4-BE49-F238E27FC236}">
                <a16:creationId xmlns:a16="http://schemas.microsoft.com/office/drawing/2014/main" id="{CCF16640-E0FA-410A-97AB-579861DD8C90}"/>
              </a:ext>
            </a:extLst>
          </p:cNvPr>
          <p:cNvSpPr>
            <a:spLocks noGrp="1" noChangeArrowheads="1"/>
          </p:cNvSpPr>
          <p:nvPr>
            <p:ph idx="1"/>
          </p:nvPr>
        </p:nvSpPr>
        <p:spPr>
          <a:xfrm>
            <a:off x="268288" y="2057400"/>
            <a:ext cx="5627687" cy="4114800"/>
          </a:xfrm>
        </p:spPr>
        <p:txBody>
          <a:bodyPr/>
          <a:lstStyle/>
          <a:p>
            <a:pPr>
              <a:defRPr/>
            </a:pPr>
            <a:r>
              <a:rPr lang="fr-CA" sz="1800" dirty="0">
                <a:solidFill>
                  <a:schemeClr val="tx1"/>
                </a:solidFill>
              </a:rPr>
              <a:t>Chapeau de fer (ou </a:t>
            </a:r>
            <a:r>
              <a:rPr lang="fr-CA" sz="1800" dirty="0" err="1">
                <a:solidFill>
                  <a:schemeClr val="tx1"/>
                </a:solidFill>
              </a:rPr>
              <a:t>gossan</a:t>
            </a:r>
            <a:r>
              <a:rPr lang="fr-CA" sz="1800" dirty="0">
                <a:solidFill>
                  <a:schemeClr val="tx1"/>
                </a:solidFill>
              </a:rPr>
              <a:t>) :</a:t>
            </a:r>
          </a:p>
          <a:p>
            <a:pPr lvl="1">
              <a:buFont typeface="Arial" panose="020B0604020202020204" pitchFamily="34" charset="0"/>
              <a:buChar char="•"/>
              <a:defRPr/>
            </a:pPr>
            <a:r>
              <a:rPr lang="fr-CA" sz="1650" dirty="0">
                <a:solidFill>
                  <a:schemeClr val="tx1"/>
                </a:solidFill>
              </a:rPr>
              <a:t>Formation géologique résultant de l’oxydation d’un gisement de sulfures,</a:t>
            </a:r>
          </a:p>
          <a:p>
            <a:pPr lvl="1">
              <a:buFont typeface="Arial" panose="020B0604020202020204" pitchFamily="34" charset="0"/>
              <a:buChar char="•"/>
              <a:defRPr/>
            </a:pPr>
            <a:r>
              <a:rPr lang="fr-CA" sz="1650" dirty="0">
                <a:solidFill>
                  <a:schemeClr val="tx1"/>
                </a:solidFill>
              </a:rPr>
              <a:t>Contient des minéraux d’altération (e.g., gypse, </a:t>
            </a:r>
            <a:r>
              <a:rPr lang="fr-CA" sz="1650" dirty="0" err="1">
                <a:solidFill>
                  <a:schemeClr val="tx1"/>
                </a:solidFill>
              </a:rPr>
              <a:t>jarosite</a:t>
            </a:r>
            <a:r>
              <a:rPr lang="fr-CA" sz="1650" dirty="0">
                <a:solidFill>
                  <a:schemeClr val="tx1"/>
                </a:solidFill>
              </a:rPr>
              <a:t>, hématite) retrouvés sur la planète Mars,</a:t>
            </a:r>
          </a:p>
          <a:p>
            <a:pPr lvl="1">
              <a:buFont typeface="Arial" panose="020B0604020202020204" pitchFamily="34" charset="0"/>
              <a:buChar char="•"/>
              <a:defRPr/>
            </a:pPr>
            <a:r>
              <a:rPr lang="fr-CA" sz="1650" dirty="0">
                <a:solidFill>
                  <a:schemeClr val="tx1"/>
                </a:solidFill>
              </a:rPr>
              <a:t>Visible sur les images de télédétection par la présence d’un chapeau oxydé généralement de couleur ocre.</a:t>
            </a:r>
          </a:p>
          <a:p>
            <a:pPr>
              <a:defRPr/>
            </a:pPr>
            <a:endParaRPr lang="fr-CA" sz="1800" dirty="0">
              <a:solidFill>
                <a:schemeClr val="tx1"/>
              </a:solidFill>
            </a:endParaRPr>
          </a:p>
          <a:p>
            <a:pPr>
              <a:defRPr/>
            </a:pPr>
            <a:r>
              <a:rPr lang="fr-CA" sz="1800" dirty="0">
                <a:solidFill>
                  <a:schemeClr val="tx1"/>
                </a:solidFill>
              </a:rPr>
              <a:t>Spécificité de l’Arctique canadien :</a:t>
            </a:r>
          </a:p>
          <a:p>
            <a:pPr lvl="1">
              <a:buFont typeface="Arial" panose="020B0604020202020204" pitchFamily="34" charset="0"/>
              <a:buChar char="•"/>
              <a:defRPr/>
            </a:pPr>
            <a:r>
              <a:rPr lang="fr-CA" sz="1650" dirty="0">
                <a:solidFill>
                  <a:schemeClr val="tx1"/>
                </a:solidFill>
              </a:rPr>
              <a:t>Le climat aride ralenti le processus d’altération et conserve certains minéraux (e.g., </a:t>
            </a:r>
            <a:r>
              <a:rPr lang="fr-CA" sz="1650" dirty="0" err="1">
                <a:solidFill>
                  <a:schemeClr val="tx1"/>
                </a:solidFill>
              </a:rPr>
              <a:t>jarosite</a:t>
            </a:r>
            <a:r>
              <a:rPr lang="fr-CA" sz="1650" dirty="0">
                <a:solidFill>
                  <a:schemeClr val="tx1"/>
                </a:solidFill>
              </a:rPr>
              <a:t>) qui se dégraderaient en climat chaud et humide,</a:t>
            </a:r>
          </a:p>
          <a:p>
            <a:pPr lvl="1">
              <a:buFont typeface="Arial" panose="020B0604020202020204" pitchFamily="34" charset="0"/>
              <a:buChar char="•"/>
              <a:defRPr/>
            </a:pPr>
            <a:r>
              <a:rPr lang="fr-CA" sz="1650" dirty="0">
                <a:solidFill>
                  <a:schemeClr val="tx1"/>
                </a:solidFill>
              </a:rPr>
              <a:t>La </a:t>
            </a:r>
            <a:r>
              <a:rPr lang="fr-CA" sz="1650" dirty="0" err="1">
                <a:solidFill>
                  <a:schemeClr val="tx1"/>
                </a:solidFill>
              </a:rPr>
              <a:t>jarosite</a:t>
            </a:r>
            <a:r>
              <a:rPr lang="fr-CA" sz="1650" dirty="0">
                <a:solidFill>
                  <a:schemeClr val="tx1"/>
                </a:solidFill>
              </a:rPr>
              <a:t> est un indicateur du potentiel habitable de la planète Mars.</a:t>
            </a:r>
          </a:p>
          <a:p>
            <a:pPr>
              <a:defRPr/>
            </a:pPr>
            <a:endParaRPr lang="fr-CA" sz="1650" dirty="0">
              <a:solidFill>
                <a:schemeClr val="tx1"/>
              </a:solidFill>
            </a:endParaRPr>
          </a:p>
        </p:txBody>
      </p:sp>
      <p:sp>
        <p:nvSpPr>
          <p:cNvPr id="4" name="Espace réservé du texte 3">
            <a:extLst>
              <a:ext uri="{FF2B5EF4-FFF2-40B4-BE49-F238E27FC236}">
                <a16:creationId xmlns:a16="http://schemas.microsoft.com/office/drawing/2014/main" id="{909F0F24-3D21-42FE-BBA8-79F67F6E92A7}"/>
              </a:ext>
            </a:extLst>
          </p:cNvPr>
          <p:cNvSpPr>
            <a:spLocks noGrp="1"/>
          </p:cNvSpPr>
          <p:nvPr>
            <p:ph type="body" sz="quarter" idx="12"/>
          </p:nvPr>
        </p:nvSpPr>
        <p:spPr/>
        <p:txBody>
          <a:bodyPr/>
          <a:lstStyle/>
          <a:p>
            <a:pPr>
              <a:defRPr/>
            </a:pPr>
            <a:r>
              <a:rPr lang="fr-CA" dirty="0">
                <a:solidFill>
                  <a:schemeClr val="tx1"/>
                </a:solidFill>
              </a:rPr>
              <a:t>« </a:t>
            </a:r>
            <a:r>
              <a:rPr lang="fr-CA" dirty="0" err="1">
                <a:solidFill>
                  <a:schemeClr val="tx1"/>
                </a:solidFill>
              </a:rPr>
              <a:t>Terrestrial</a:t>
            </a:r>
            <a:r>
              <a:rPr lang="fr-CA" dirty="0">
                <a:solidFill>
                  <a:schemeClr val="tx1"/>
                </a:solidFill>
              </a:rPr>
              <a:t> </a:t>
            </a:r>
            <a:r>
              <a:rPr lang="fr-CA" dirty="0" err="1">
                <a:solidFill>
                  <a:schemeClr val="tx1"/>
                </a:solidFill>
              </a:rPr>
              <a:t>Mineral</a:t>
            </a:r>
            <a:r>
              <a:rPr lang="fr-CA" dirty="0">
                <a:solidFill>
                  <a:schemeClr val="tx1"/>
                </a:solidFill>
              </a:rPr>
              <a:t> </a:t>
            </a:r>
            <a:r>
              <a:rPr lang="fr-CA" dirty="0" err="1">
                <a:solidFill>
                  <a:schemeClr val="tx1"/>
                </a:solidFill>
              </a:rPr>
              <a:t>Analysis</a:t>
            </a:r>
            <a:r>
              <a:rPr lang="fr-CA" dirty="0">
                <a:solidFill>
                  <a:schemeClr val="tx1"/>
                </a:solidFill>
              </a:rPr>
              <a:t> by Remote Sensing » </a:t>
            </a:r>
            <a:endParaRPr lang="fr-CA" dirty="0">
              <a:latin typeface="+mj-lt"/>
            </a:endParaRPr>
          </a:p>
        </p:txBody>
      </p:sp>
      <p:sp>
        <p:nvSpPr>
          <p:cNvPr id="17413" name="Espace réservé du numéro de diapositive 4">
            <a:extLst>
              <a:ext uri="{FF2B5EF4-FFF2-40B4-BE49-F238E27FC236}">
                <a16:creationId xmlns:a16="http://schemas.microsoft.com/office/drawing/2014/main" id="{A5D64019-CEC0-49CC-8E3E-37017DCDE0D9}"/>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0B787C4-7822-4CD4-8F6C-64472E847979}" type="slidenum">
              <a:rPr lang="en-US" altLang="fr-FR" smtClean="0">
                <a:solidFill>
                  <a:srgbClr val="FFFFFF"/>
                </a:solidFill>
              </a:rPr>
              <a:pPr/>
              <a:t>4</a:t>
            </a:fld>
            <a:endParaRPr lang="en-US" altLang="fr-FR">
              <a:solidFill>
                <a:srgbClr val="FFFFFF"/>
              </a:solidFill>
            </a:endParaRPr>
          </a:p>
        </p:txBody>
      </p:sp>
      <p:pic>
        <p:nvPicPr>
          <p:cNvPr id="17414" name="Picture 2">
            <a:extLst>
              <a:ext uri="{FF2B5EF4-FFF2-40B4-BE49-F238E27FC236}">
                <a16:creationId xmlns:a16="http://schemas.microsoft.com/office/drawing/2014/main" id="{92A02F15-DB4C-434B-A827-60405F865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98" t="6970" r="7121" b="13940"/>
          <a:stretch>
            <a:fillRect/>
          </a:stretch>
        </p:blipFill>
        <p:spPr bwMode="auto">
          <a:xfrm>
            <a:off x="5895975" y="4295775"/>
            <a:ext cx="28098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3B575A58-0B05-4465-AB1B-31A622FA56AA}"/>
              </a:ext>
            </a:extLst>
          </p:cNvPr>
          <p:cNvSpPr txBox="1"/>
          <p:nvPr/>
        </p:nvSpPr>
        <p:spPr>
          <a:xfrm>
            <a:off x="5891213" y="3835400"/>
            <a:ext cx="2809875" cy="461963"/>
          </a:xfrm>
          <a:prstGeom prst="rect">
            <a:avLst/>
          </a:prstGeom>
          <a:noFill/>
        </p:spPr>
        <p:txBody>
          <a:bodyPr>
            <a:spAutoFit/>
          </a:bodyPr>
          <a:lstStyle/>
          <a:p>
            <a:pPr algn="ctr">
              <a:defRPr/>
            </a:pPr>
            <a:r>
              <a:rPr lang="en-US" sz="1200" dirty="0" err="1">
                <a:latin typeface="+mn-lt"/>
                <a:ea typeface="Times New Roman" panose="02020603050405020304" pitchFamily="18" charset="0"/>
              </a:rPr>
              <a:t>Stratigraphie</a:t>
            </a:r>
            <a:r>
              <a:rPr lang="en-US" sz="1200" dirty="0">
                <a:latin typeface="+mn-lt"/>
                <a:ea typeface="Times New Roman" panose="02020603050405020304" pitchFamily="18" charset="0"/>
              </a:rPr>
              <a:t> </a:t>
            </a:r>
            <a:r>
              <a:rPr lang="en-US" sz="1200" dirty="0" err="1">
                <a:latin typeface="+mn-lt"/>
                <a:ea typeface="Times New Roman" panose="02020603050405020304" pitchFamily="18" charset="0"/>
              </a:rPr>
              <a:t>classique</a:t>
            </a:r>
            <a:r>
              <a:rPr lang="en-US" sz="1200" dirty="0">
                <a:latin typeface="+mn-lt"/>
                <a:ea typeface="Times New Roman" panose="02020603050405020304" pitchFamily="18" charset="0"/>
              </a:rPr>
              <a:t> d’un chapeau de fer (</a:t>
            </a:r>
            <a:r>
              <a:rPr lang="fr-CA" sz="1200" dirty="0">
                <a:latin typeface="+mn-lt"/>
                <a:ea typeface="Calibri" panose="020F0502020204030204" pitchFamily="34" charset="0"/>
              </a:rPr>
              <a:t>Harris et al., 2015)</a:t>
            </a:r>
            <a:endParaRPr lang="fr-CA" sz="1200" dirty="0">
              <a:latin typeface="+mn-lt"/>
            </a:endParaRPr>
          </a:p>
        </p:txBody>
      </p:sp>
      <p:sp>
        <p:nvSpPr>
          <p:cNvPr id="9" name="ZoneTexte 8">
            <a:extLst>
              <a:ext uri="{FF2B5EF4-FFF2-40B4-BE49-F238E27FC236}">
                <a16:creationId xmlns:a16="http://schemas.microsoft.com/office/drawing/2014/main" id="{ABB51C05-EC12-4098-B1DB-89D3BA493F85}"/>
              </a:ext>
            </a:extLst>
          </p:cNvPr>
          <p:cNvSpPr txBox="1"/>
          <p:nvPr/>
        </p:nvSpPr>
        <p:spPr>
          <a:xfrm>
            <a:off x="5891213" y="6318250"/>
            <a:ext cx="2809875" cy="461665"/>
          </a:xfrm>
          <a:prstGeom prst="rect">
            <a:avLst/>
          </a:prstGeom>
          <a:noFill/>
        </p:spPr>
        <p:txBody>
          <a:bodyPr>
            <a:spAutoFit/>
          </a:bodyPr>
          <a:lstStyle/>
          <a:p>
            <a:pPr algn="ctr">
              <a:defRPr/>
            </a:pPr>
            <a:r>
              <a:rPr lang="en-US" sz="1200" dirty="0">
                <a:latin typeface="+mn-lt"/>
                <a:ea typeface="Times New Roman" panose="02020603050405020304" pitchFamily="18" charset="0"/>
              </a:rPr>
              <a:t>“Gossan Hill”, Victoria (TNO) (WorldView-2)</a:t>
            </a:r>
            <a:endParaRPr lang="fr-CA" sz="1200" dirty="0">
              <a:latin typeface="+mn-lt"/>
            </a:endParaRPr>
          </a:p>
        </p:txBody>
      </p:sp>
      <p:pic>
        <p:nvPicPr>
          <p:cNvPr id="17417" name="Image 9">
            <a:extLst>
              <a:ext uri="{FF2B5EF4-FFF2-40B4-BE49-F238E27FC236}">
                <a16:creationId xmlns:a16="http://schemas.microsoft.com/office/drawing/2014/main" id="{9704869E-3F04-4FBD-9891-34B3BF8D09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A2197686-9E32-4C83-ACA0-3D10217876B5}"/>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48" name="ZoneTexte 47">
            <a:extLst>
              <a:ext uri="{FF2B5EF4-FFF2-40B4-BE49-F238E27FC236}">
                <a16:creationId xmlns:a16="http://schemas.microsoft.com/office/drawing/2014/main" id="{0EAACA7F-CC3D-4D59-A37A-FDF2CC11CB04}"/>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Quoi ?</a:t>
            </a:r>
            <a:r>
              <a:rPr lang="en-CA" dirty="0">
                <a:solidFill>
                  <a:schemeClr val="bg1">
                    <a:lumMod val="75000"/>
                    <a:lumOff val="25000"/>
                  </a:schemeClr>
                </a:solidFill>
                <a:cs typeface="Arial" panose="020B0604020202020204" pitchFamily="34" charset="0"/>
              </a:rPr>
              <a:t>		Comment ?	  Conclusion</a:t>
            </a:r>
            <a:endParaRPr lang="fr-CA" dirty="0">
              <a:solidFill>
                <a:schemeClr val="bg1">
                  <a:lumMod val="75000"/>
                  <a:lumOff val="25000"/>
                </a:schemeClr>
              </a:solidFill>
              <a:cs typeface="Arial" panose="020B0604020202020204" pitchFamily="34" charset="0"/>
            </a:endParaRPr>
          </a:p>
        </p:txBody>
      </p:sp>
      <p:pic>
        <p:nvPicPr>
          <p:cNvPr id="17420" name="Image 56">
            <a:extLst>
              <a:ext uri="{FF2B5EF4-FFF2-40B4-BE49-F238E27FC236}">
                <a16:creationId xmlns:a16="http://schemas.microsoft.com/office/drawing/2014/main" id="{61F28C58-C7D2-43A5-B8EA-E8C554506C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214" r="1695" b="10320"/>
          <a:stretch>
            <a:fillRect/>
          </a:stretch>
        </p:blipFill>
        <p:spPr bwMode="auto">
          <a:xfrm>
            <a:off x="5891213" y="1924050"/>
            <a:ext cx="28098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F930D7D2-B25F-4ADD-8D3C-47DA9F24C9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75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 11">
            <a:extLst>
              <a:ext uri="{FF2B5EF4-FFF2-40B4-BE49-F238E27FC236}">
                <a16:creationId xmlns:a16="http://schemas.microsoft.com/office/drawing/2014/main" id="{2CB943F0-96DA-422F-A9E8-43F2F7967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475" b="19832"/>
          <a:stretch>
            <a:fillRect/>
          </a:stretch>
        </p:blipFill>
        <p:spPr bwMode="auto">
          <a:xfrm>
            <a:off x="4763" y="1676400"/>
            <a:ext cx="91440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3288D181-10BD-4F15-8B24-C840E6ADBB68}"/>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a:t>
            </a:r>
            <a:endParaRPr lang="fr-CA" u="none" dirty="0"/>
          </a:p>
        </p:txBody>
      </p:sp>
      <p:sp>
        <p:nvSpPr>
          <p:cNvPr id="19460" name="Espace réservé du numéro de diapositive 4">
            <a:extLst>
              <a:ext uri="{FF2B5EF4-FFF2-40B4-BE49-F238E27FC236}">
                <a16:creationId xmlns:a16="http://schemas.microsoft.com/office/drawing/2014/main" id="{EC04E33D-BB44-4409-90C1-CC326D32A7D2}"/>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8CE09A3-CF3F-4063-83F4-8734CE9F35FD}" type="slidenum">
              <a:rPr lang="en-US" altLang="fr-FR" smtClean="0">
                <a:solidFill>
                  <a:srgbClr val="FFFFFF"/>
                </a:solidFill>
              </a:rPr>
              <a:pPr/>
              <a:t>5</a:t>
            </a:fld>
            <a:endParaRPr lang="en-US" altLang="fr-FR">
              <a:solidFill>
                <a:srgbClr val="FFFFFF"/>
              </a:solidFill>
            </a:endParaRPr>
          </a:p>
        </p:txBody>
      </p:sp>
      <p:pic>
        <p:nvPicPr>
          <p:cNvPr id="19461" name="Image 5">
            <a:extLst>
              <a:ext uri="{FF2B5EF4-FFF2-40B4-BE49-F238E27FC236}">
                <a16:creationId xmlns:a16="http://schemas.microsoft.com/office/drawing/2014/main" id="{95A4505D-32E9-4F59-A6F5-D738D4D34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C463F2F-7625-48B9-849C-5FFF0EE4822F}"/>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25" name="Espace réservé du texte 3">
            <a:extLst>
              <a:ext uri="{FF2B5EF4-FFF2-40B4-BE49-F238E27FC236}">
                <a16:creationId xmlns:a16="http://schemas.microsoft.com/office/drawing/2014/main" id="{EEC35C17-876D-4A31-8747-5D97248D696A}"/>
              </a:ext>
            </a:extLst>
          </p:cNvPr>
          <p:cNvSpPr txBox="1">
            <a:spLocks/>
          </p:cNvSpPr>
          <p:nvPr/>
        </p:nvSpPr>
        <p:spPr bwMode="auto">
          <a:xfrm>
            <a:off x="5226050" y="6477001"/>
            <a:ext cx="1416050" cy="363537"/>
          </a:xfrm>
          <a:prstGeom prst="rect">
            <a:avLst/>
          </a:prstGeom>
          <a:noFill/>
          <a:ln>
            <a:noFill/>
          </a:ln>
        </p:spPr>
        <p:txBody>
          <a:bodyPr/>
          <a:lstStyle>
            <a:lvl1pPr marL="0" indent="0" algn="l" rtl="0" eaLnBrk="0" fontAlgn="base" hangingPunct="0">
              <a:spcBef>
                <a:spcPct val="20000"/>
              </a:spcBef>
              <a:spcAft>
                <a:spcPct val="0"/>
              </a:spcAft>
              <a:buNone/>
              <a:defRPr sz="1800" baseline="0">
                <a:solidFill>
                  <a:srgbClr val="FFFFFF"/>
                </a:solidFill>
                <a:latin typeface="+mn-lt"/>
                <a:ea typeface="MS PGothic" charset="0"/>
                <a:cs typeface="MS PGothic" charset="0"/>
              </a:defRPr>
            </a:lvl1pPr>
            <a:lvl2pPr marL="557213" indent="-214313" algn="l" rtl="0" eaLnBrk="0" fontAlgn="base" hangingPunct="0">
              <a:spcBef>
                <a:spcPct val="20000"/>
              </a:spcBef>
              <a:spcAft>
                <a:spcPct val="0"/>
              </a:spcAft>
              <a:buChar char="–"/>
              <a:defRPr>
                <a:solidFill>
                  <a:schemeClr val="bg1"/>
                </a:solidFill>
                <a:latin typeface="+mn-lt"/>
                <a:ea typeface="MS PGothic" charset="0"/>
                <a:cs typeface="MS PGothic" charset="0"/>
              </a:defRPr>
            </a:lvl2pPr>
            <a:lvl3pPr marL="857250" indent="-171450" algn="l" rtl="0" eaLnBrk="0" fontAlgn="base" hangingPunct="0">
              <a:spcBef>
                <a:spcPct val="20000"/>
              </a:spcBef>
              <a:spcAft>
                <a:spcPct val="0"/>
              </a:spcAft>
              <a:buChar char="•"/>
              <a:defRPr sz="1200">
                <a:solidFill>
                  <a:schemeClr val="bg1"/>
                </a:solidFill>
                <a:latin typeface="+mn-lt"/>
                <a:ea typeface="MS PGothic" charset="0"/>
                <a:cs typeface="MS PGothic" charset="0"/>
              </a:defRPr>
            </a:lvl3pPr>
            <a:lvl4pPr marL="12001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4pPr>
            <a:lvl5pPr marL="15430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a:defRPr/>
            </a:pPr>
            <a:r>
              <a:rPr lang="fr-CA" sz="1600" b="1" kern="0" dirty="0">
                <a:solidFill>
                  <a:srgbClr val="DD5F11"/>
                </a:solidFill>
                <a:effectLst>
                  <a:outerShdw blurRad="38100" dist="38100" dir="2700000" algn="tl">
                    <a:srgbClr val="000000">
                      <a:alpha val="43137"/>
                    </a:srgbClr>
                  </a:outerShdw>
                </a:effectLst>
                <a:latin typeface="+mj-lt"/>
                <a:ea typeface="Yu Mincho" panose="020B0400000000000000" pitchFamily="18" charset="-128"/>
              </a:rPr>
              <a:t>Ottawa (ON)</a:t>
            </a:r>
            <a:endParaRPr lang="fr-CA" sz="1600" b="1" kern="0" dirty="0">
              <a:solidFill>
                <a:srgbClr val="DD5F11"/>
              </a:solidFill>
              <a:effectLst>
                <a:outerShdw blurRad="38100" dist="38100" dir="2700000" algn="tl">
                  <a:srgbClr val="000000">
                    <a:alpha val="43137"/>
                  </a:srgbClr>
                </a:outerShdw>
              </a:effectLst>
              <a:latin typeface="+mj-lt"/>
            </a:endParaRPr>
          </a:p>
        </p:txBody>
      </p:sp>
      <p:sp>
        <p:nvSpPr>
          <p:cNvPr id="17" name="Espace réservé du texte 3">
            <a:extLst>
              <a:ext uri="{FF2B5EF4-FFF2-40B4-BE49-F238E27FC236}">
                <a16:creationId xmlns:a16="http://schemas.microsoft.com/office/drawing/2014/main" id="{4A956A20-C4FF-45EF-92E1-573F0D25C58C}"/>
              </a:ext>
            </a:extLst>
          </p:cNvPr>
          <p:cNvSpPr txBox="1">
            <a:spLocks/>
          </p:cNvSpPr>
          <p:nvPr/>
        </p:nvSpPr>
        <p:spPr bwMode="auto">
          <a:xfrm>
            <a:off x="2540000" y="3484177"/>
            <a:ext cx="1603375" cy="363537"/>
          </a:xfrm>
          <a:prstGeom prst="rect">
            <a:avLst/>
          </a:prstGeom>
          <a:noFill/>
          <a:ln>
            <a:noFill/>
          </a:ln>
        </p:spPr>
        <p:txBody>
          <a:bodyPr/>
          <a:lstStyle>
            <a:lvl1pPr marL="0" indent="0" algn="l" rtl="0" eaLnBrk="0" fontAlgn="base" hangingPunct="0">
              <a:spcBef>
                <a:spcPct val="20000"/>
              </a:spcBef>
              <a:spcAft>
                <a:spcPct val="0"/>
              </a:spcAft>
              <a:buNone/>
              <a:defRPr sz="1800" baseline="0">
                <a:solidFill>
                  <a:srgbClr val="FFFFFF"/>
                </a:solidFill>
                <a:latin typeface="+mn-lt"/>
                <a:ea typeface="MS PGothic" charset="0"/>
                <a:cs typeface="MS PGothic" charset="0"/>
              </a:defRPr>
            </a:lvl1pPr>
            <a:lvl2pPr marL="557213" indent="-214313" algn="l" rtl="0" eaLnBrk="0" fontAlgn="base" hangingPunct="0">
              <a:spcBef>
                <a:spcPct val="20000"/>
              </a:spcBef>
              <a:spcAft>
                <a:spcPct val="0"/>
              </a:spcAft>
              <a:buChar char="–"/>
              <a:defRPr>
                <a:solidFill>
                  <a:schemeClr val="bg1"/>
                </a:solidFill>
                <a:latin typeface="+mn-lt"/>
                <a:ea typeface="MS PGothic" charset="0"/>
                <a:cs typeface="MS PGothic" charset="0"/>
              </a:defRPr>
            </a:lvl2pPr>
            <a:lvl3pPr marL="857250" indent="-171450" algn="l" rtl="0" eaLnBrk="0" fontAlgn="base" hangingPunct="0">
              <a:spcBef>
                <a:spcPct val="20000"/>
              </a:spcBef>
              <a:spcAft>
                <a:spcPct val="0"/>
              </a:spcAft>
              <a:buChar char="•"/>
              <a:defRPr sz="1200">
                <a:solidFill>
                  <a:schemeClr val="bg1"/>
                </a:solidFill>
                <a:latin typeface="+mn-lt"/>
                <a:ea typeface="MS PGothic" charset="0"/>
                <a:cs typeface="MS PGothic" charset="0"/>
              </a:defRPr>
            </a:lvl3pPr>
            <a:lvl4pPr marL="12001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4pPr>
            <a:lvl5pPr marL="15430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a:defRPr/>
            </a:pPr>
            <a:r>
              <a:rPr lang="fr-CA" sz="1600" b="1" kern="0" dirty="0">
                <a:solidFill>
                  <a:srgbClr val="DD5F11"/>
                </a:solidFill>
                <a:effectLst>
                  <a:outerShdw blurRad="38100" dist="38100" dir="2700000" algn="tl">
                    <a:srgbClr val="000000">
                      <a:alpha val="43137"/>
                    </a:srgbClr>
                  </a:outerShdw>
                </a:effectLst>
                <a:latin typeface="+mj-lt"/>
                <a:ea typeface="Yu Mincho" panose="020B0400000000000000" pitchFamily="18" charset="-128"/>
              </a:rPr>
              <a:t>Resolute (NU)</a:t>
            </a:r>
            <a:endParaRPr lang="fr-CA" sz="1600" b="1" kern="0" dirty="0">
              <a:solidFill>
                <a:srgbClr val="DD5F11"/>
              </a:solidFill>
              <a:effectLst>
                <a:outerShdw blurRad="38100" dist="38100" dir="2700000" algn="tl">
                  <a:srgbClr val="000000">
                    <a:alpha val="43137"/>
                  </a:srgbClr>
                </a:outerShdw>
              </a:effectLst>
              <a:latin typeface="+mj-lt"/>
            </a:endParaRPr>
          </a:p>
        </p:txBody>
      </p:sp>
      <p:sp>
        <p:nvSpPr>
          <p:cNvPr id="21" name="Espace réservé du texte 3">
            <a:extLst>
              <a:ext uri="{FF2B5EF4-FFF2-40B4-BE49-F238E27FC236}">
                <a16:creationId xmlns:a16="http://schemas.microsoft.com/office/drawing/2014/main" id="{0453E72F-159C-4EFC-90A2-D1D3D7C20CD5}"/>
              </a:ext>
            </a:extLst>
          </p:cNvPr>
          <p:cNvSpPr txBox="1">
            <a:spLocks/>
          </p:cNvSpPr>
          <p:nvPr/>
        </p:nvSpPr>
        <p:spPr bwMode="auto">
          <a:xfrm>
            <a:off x="1003300" y="1995884"/>
            <a:ext cx="3171825" cy="607219"/>
          </a:xfrm>
          <a:prstGeom prst="rect">
            <a:avLst/>
          </a:prstGeom>
          <a:noFill/>
          <a:ln>
            <a:noFill/>
          </a:ln>
        </p:spPr>
        <p:txBody>
          <a:bodyPr/>
          <a:lstStyle>
            <a:lvl1pPr marL="0" indent="0" algn="l" rtl="0" eaLnBrk="0" fontAlgn="base" hangingPunct="0">
              <a:spcBef>
                <a:spcPct val="20000"/>
              </a:spcBef>
              <a:spcAft>
                <a:spcPct val="0"/>
              </a:spcAft>
              <a:buNone/>
              <a:defRPr sz="1800" baseline="0">
                <a:solidFill>
                  <a:srgbClr val="FFFFFF"/>
                </a:solidFill>
                <a:latin typeface="+mn-lt"/>
                <a:ea typeface="MS PGothic" charset="0"/>
                <a:cs typeface="MS PGothic" charset="0"/>
              </a:defRPr>
            </a:lvl1pPr>
            <a:lvl2pPr marL="557213" indent="-214313" algn="l" rtl="0" eaLnBrk="0" fontAlgn="base" hangingPunct="0">
              <a:spcBef>
                <a:spcPct val="20000"/>
              </a:spcBef>
              <a:spcAft>
                <a:spcPct val="0"/>
              </a:spcAft>
              <a:buChar char="–"/>
              <a:defRPr>
                <a:solidFill>
                  <a:schemeClr val="bg1"/>
                </a:solidFill>
                <a:latin typeface="+mn-lt"/>
                <a:ea typeface="MS PGothic" charset="0"/>
                <a:cs typeface="MS PGothic" charset="0"/>
              </a:defRPr>
            </a:lvl2pPr>
            <a:lvl3pPr marL="857250" indent="-171450" algn="l" rtl="0" eaLnBrk="0" fontAlgn="base" hangingPunct="0">
              <a:spcBef>
                <a:spcPct val="20000"/>
              </a:spcBef>
              <a:spcAft>
                <a:spcPct val="0"/>
              </a:spcAft>
              <a:buChar char="•"/>
              <a:defRPr sz="1200">
                <a:solidFill>
                  <a:schemeClr val="bg1"/>
                </a:solidFill>
                <a:latin typeface="+mn-lt"/>
                <a:ea typeface="MS PGothic" charset="0"/>
                <a:cs typeface="MS PGothic" charset="0"/>
              </a:defRPr>
            </a:lvl3pPr>
            <a:lvl4pPr marL="12001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4pPr>
            <a:lvl5pPr marL="15430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algn="r">
              <a:defRPr/>
            </a:pPr>
            <a:r>
              <a:rPr lang="fr-CA" sz="1600" b="1" kern="0" dirty="0" err="1">
                <a:solidFill>
                  <a:srgbClr val="DD5F11"/>
                </a:solidFill>
                <a:effectLst>
                  <a:outerShdw blurRad="38100" dist="38100" dir="2700000" algn="tl">
                    <a:srgbClr val="000000">
                      <a:alpha val="43137"/>
                    </a:srgbClr>
                  </a:outerShdw>
                </a:effectLst>
                <a:latin typeface="+mj-lt"/>
                <a:ea typeface="Yu Mincho" panose="020B0400000000000000" pitchFamily="18" charset="-128"/>
              </a:rPr>
              <a:t>Expedition</a:t>
            </a:r>
            <a:r>
              <a:rPr lang="fr-CA" sz="1600" b="1" kern="0" dirty="0">
                <a:solidFill>
                  <a:srgbClr val="DD5F11"/>
                </a:solidFill>
                <a:effectLst>
                  <a:outerShdw blurRad="38100" dist="38100" dir="2700000" algn="tl">
                    <a:srgbClr val="000000">
                      <a:alpha val="43137"/>
                    </a:srgbClr>
                  </a:outerShdw>
                </a:effectLst>
                <a:latin typeface="+mj-lt"/>
                <a:ea typeface="Yu Mincho" panose="020B0400000000000000" pitchFamily="18" charset="-128"/>
              </a:rPr>
              <a:t> Fjord</a:t>
            </a:r>
          </a:p>
          <a:p>
            <a:pPr algn="r">
              <a:defRPr/>
            </a:pPr>
            <a:r>
              <a:rPr lang="fr-CA" sz="1600" b="1" kern="0" dirty="0">
                <a:solidFill>
                  <a:srgbClr val="DD5F11"/>
                </a:solidFill>
                <a:effectLst>
                  <a:outerShdw blurRad="38100" dist="38100" dir="2700000" algn="tl">
                    <a:srgbClr val="000000">
                      <a:alpha val="43137"/>
                    </a:srgbClr>
                  </a:outerShdw>
                </a:effectLst>
                <a:latin typeface="+mj-lt"/>
                <a:ea typeface="Yu Mincho" panose="020B0400000000000000" pitchFamily="18" charset="-128"/>
              </a:rPr>
              <a:t>Axel Heiberg Island (NU)</a:t>
            </a:r>
            <a:endParaRPr lang="fr-CA" sz="1600" b="1" kern="0" dirty="0">
              <a:solidFill>
                <a:srgbClr val="DD5F11"/>
              </a:solidFill>
              <a:effectLst>
                <a:outerShdw blurRad="38100" dist="38100" dir="2700000" algn="tl">
                  <a:srgbClr val="000000">
                    <a:alpha val="43137"/>
                  </a:srgbClr>
                </a:outerShdw>
              </a:effectLst>
              <a:latin typeface="+mj-lt"/>
            </a:endParaRPr>
          </a:p>
        </p:txBody>
      </p:sp>
      <p:sp>
        <p:nvSpPr>
          <p:cNvPr id="38" name="ZoneTexte 37">
            <a:extLst>
              <a:ext uri="{FF2B5EF4-FFF2-40B4-BE49-F238E27FC236}">
                <a16:creationId xmlns:a16="http://schemas.microsoft.com/office/drawing/2014/main" id="{ED64D411-E4FE-43AA-8687-BE4D34E4DCED}"/>
              </a:ext>
            </a:extLst>
          </p:cNvPr>
          <p:cNvSpPr txBox="1"/>
          <p:nvPr/>
        </p:nvSpPr>
        <p:spPr>
          <a:xfrm>
            <a:off x="5713413" y="4606131"/>
            <a:ext cx="1627187" cy="339725"/>
          </a:xfrm>
          <a:prstGeom prst="rect">
            <a:avLst/>
          </a:prstGeom>
          <a:noFill/>
        </p:spPr>
        <p:txBody>
          <a:bodyPr>
            <a:spAutoFit/>
          </a:bodyPr>
          <a:lstStyle/>
          <a:p>
            <a:pPr>
              <a:defRPr/>
            </a:pPr>
            <a:r>
              <a:rPr lang="fr-CA" sz="1600" b="1" kern="0" dirty="0" err="1">
                <a:solidFill>
                  <a:srgbClr val="DD5F11"/>
                </a:solidFill>
                <a:effectLst>
                  <a:outerShdw blurRad="38100" dist="38100" dir="2700000" algn="tl">
                    <a:srgbClr val="000000">
                      <a:alpha val="43137"/>
                    </a:srgbClr>
                  </a:outerShdw>
                </a:effectLst>
                <a:latin typeface="+mj-lt"/>
                <a:ea typeface="Yu Mincho" panose="020B0400000000000000" pitchFamily="18" charset="-128"/>
              </a:rPr>
              <a:t>Iqualuit</a:t>
            </a:r>
            <a:r>
              <a:rPr lang="fr-CA" sz="1600" b="1" kern="0" dirty="0">
                <a:solidFill>
                  <a:srgbClr val="DD5F11"/>
                </a:solidFill>
                <a:effectLst>
                  <a:outerShdw blurRad="38100" dist="38100" dir="2700000" algn="tl">
                    <a:srgbClr val="000000">
                      <a:alpha val="43137"/>
                    </a:srgbClr>
                  </a:outerShdw>
                </a:effectLst>
                <a:latin typeface="+mj-lt"/>
                <a:ea typeface="Yu Mincho" panose="020B0400000000000000" pitchFamily="18" charset="-128"/>
              </a:rPr>
              <a:t> (NU)</a:t>
            </a:r>
            <a:endParaRPr lang="fr-CA" sz="1600" b="1" kern="0" dirty="0">
              <a:solidFill>
                <a:srgbClr val="DD5F11"/>
              </a:solidFill>
              <a:effectLst>
                <a:outerShdw blurRad="38100" dist="38100" dir="2700000" algn="tl">
                  <a:srgbClr val="000000">
                    <a:alpha val="43137"/>
                  </a:srgbClr>
                </a:outerShdw>
              </a:effectLst>
              <a:latin typeface="+mj-lt"/>
            </a:endParaRPr>
          </a:p>
        </p:txBody>
      </p:sp>
      <p:sp>
        <p:nvSpPr>
          <p:cNvPr id="32" name="ZoneTexte 31">
            <a:extLst>
              <a:ext uri="{FF2B5EF4-FFF2-40B4-BE49-F238E27FC236}">
                <a16:creationId xmlns:a16="http://schemas.microsoft.com/office/drawing/2014/main" id="{383102FF-ABB1-4CE8-B28B-C5EED813ED15}"/>
              </a:ext>
            </a:extLst>
          </p:cNvPr>
          <p:cNvSpPr txBox="1"/>
          <p:nvPr/>
        </p:nvSpPr>
        <p:spPr>
          <a:xfrm>
            <a:off x="5062538" y="3683000"/>
            <a:ext cx="2003425" cy="339725"/>
          </a:xfrm>
          <a:prstGeom prst="rect">
            <a:avLst/>
          </a:prstGeom>
          <a:noFill/>
        </p:spPr>
        <p:txBody>
          <a:bodyPr>
            <a:spAutoFit/>
          </a:bodyPr>
          <a:lstStyle/>
          <a:p>
            <a:pPr>
              <a:defRPr/>
            </a:pPr>
            <a:r>
              <a:rPr lang="fr-CA" sz="1600" b="1" kern="0" dirty="0">
                <a:solidFill>
                  <a:srgbClr val="DD5F11"/>
                </a:solidFill>
                <a:effectLst>
                  <a:outerShdw blurRad="38100" dist="38100" dir="2700000" algn="tl">
                    <a:srgbClr val="000000">
                      <a:alpha val="43137"/>
                    </a:srgbClr>
                  </a:outerShdw>
                </a:effectLst>
                <a:latin typeface="+mj-lt"/>
                <a:ea typeface="Yu Mincho" panose="020B0400000000000000" pitchFamily="18" charset="-128"/>
              </a:rPr>
              <a:t>Pond </a:t>
            </a:r>
            <a:r>
              <a:rPr lang="fr-CA" sz="1600" b="1" kern="0" dirty="0" err="1">
                <a:solidFill>
                  <a:srgbClr val="DD5F11"/>
                </a:solidFill>
                <a:effectLst>
                  <a:outerShdw blurRad="38100" dist="38100" dir="2700000" algn="tl">
                    <a:srgbClr val="000000">
                      <a:alpha val="43137"/>
                    </a:srgbClr>
                  </a:outerShdw>
                </a:effectLst>
                <a:latin typeface="+mj-lt"/>
                <a:ea typeface="Yu Mincho" panose="020B0400000000000000" pitchFamily="18" charset="-128"/>
              </a:rPr>
              <a:t>Inlet</a:t>
            </a:r>
            <a:r>
              <a:rPr lang="fr-CA" sz="1600" b="1" kern="0" dirty="0">
                <a:solidFill>
                  <a:srgbClr val="DD5F11"/>
                </a:solidFill>
                <a:effectLst>
                  <a:outerShdw blurRad="38100" dist="38100" dir="2700000" algn="tl">
                    <a:srgbClr val="000000">
                      <a:alpha val="43137"/>
                    </a:srgbClr>
                  </a:outerShdw>
                </a:effectLst>
                <a:latin typeface="+mj-lt"/>
                <a:ea typeface="Yu Mincho" panose="020B0400000000000000" pitchFamily="18" charset="-128"/>
              </a:rPr>
              <a:t> (NU)</a:t>
            </a:r>
            <a:endParaRPr lang="fr-CA" sz="1600" b="1" kern="0" dirty="0">
              <a:solidFill>
                <a:srgbClr val="DD5F11"/>
              </a:solidFill>
              <a:effectLst>
                <a:outerShdw blurRad="38100" dist="38100" dir="2700000" algn="tl">
                  <a:srgbClr val="000000">
                    <a:alpha val="43137"/>
                  </a:srgbClr>
                </a:outerShdw>
              </a:effectLst>
              <a:latin typeface="+mj-lt"/>
            </a:endParaRPr>
          </a:p>
        </p:txBody>
      </p:sp>
      <p:cxnSp>
        <p:nvCxnSpPr>
          <p:cNvPr id="40" name="Connecteur droit 39">
            <a:extLst>
              <a:ext uri="{FF2B5EF4-FFF2-40B4-BE49-F238E27FC236}">
                <a16:creationId xmlns:a16="http://schemas.microsoft.com/office/drawing/2014/main" id="{CDBE5E59-B331-4E1F-B82D-BE4170E01992}"/>
              </a:ext>
            </a:extLst>
          </p:cNvPr>
          <p:cNvCxnSpPr>
            <a:cxnSpLocks/>
            <a:stCxn id="13" idx="7"/>
            <a:endCxn id="27" idx="4"/>
          </p:cNvCxnSpPr>
          <p:nvPr/>
        </p:nvCxnSpPr>
        <p:spPr>
          <a:xfrm flipV="1">
            <a:off x="5210175" y="5010150"/>
            <a:ext cx="487363" cy="1711325"/>
          </a:xfrm>
          <a:prstGeom prst="line">
            <a:avLst/>
          </a:prstGeom>
          <a:ln w="28575">
            <a:solidFill>
              <a:srgbClr val="DD5F11"/>
            </a:solidFill>
            <a:prstDash val="sysDash"/>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552457C3-1FF1-4892-B76E-76864823772F}"/>
              </a:ext>
            </a:extLst>
          </p:cNvPr>
          <p:cNvCxnSpPr>
            <a:cxnSpLocks/>
            <a:stCxn id="27" idx="1"/>
            <a:endCxn id="31" idx="4"/>
          </p:cNvCxnSpPr>
          <p:nvPr/>
        </p:nvCxnSpPr>
        <p:spPr>
          <a:xfrm flipH="1" flipV="1">
            <a:off x="5048250" y="4048125"/>
            <a:ext cx="611188" cy="868363"/>
          </a:xfrm>
          <a:prstGeom prst="line">
            <a:avLst/>
          </a:prstGeom>
          <a:ln w="28575">
            <a:solidFill>
              <a:srgbClr val="DD5F11"/>
            </a:solidFill>
            <a:prstDash val="sysDash"/>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912391C5-A43E-4A97-A895-3DBA50D7A8FD}"/>
              </a:ext>
            </a:extLst>
          </p:cNvPr>
          <p:cNvCxnSpPr>
            <a:cxnSpLocks/>
            <a:stCxn id="31" idx="1"/>
            <a:endCxn id="15" idx="5"/>
          </p:cNvCxnSpPr>
          <p:nvPr/>
        </p:nvCxnSpPr>
        <p:spPr>
          <a:xfrm flipH="1" flipV="1">
            <a:off x="4143375" y="3617913"/>
            <a:ext cx="866775" cy="338137"/>
          </a:xfrm>
          <a:prstGeom prst="line">
            <a:avLst/>
          </a:prstGeom>
          <a:ln w="28575">
            <a:solidFill>
              <a:srgbClr val="DD5F11"/>
            </a:solidFill>
            <a:prstDash val="sysDash"/>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59" name="Espace réservé du texte 3">
            <a:extLst>
              <a:ext uri="{FF2B5EF4-FFF2-40B4-BE49-F238E27FC236}">
                <a16:creationId xmlns:a16="http://schemas.microsoft.com/office/drawing/2014/main" id="{5626BBF3-BBE8-40E2-BD76-EAEC8F350A19}"/>
              </a:ext>
            </a:extLst>
          </p:cNvPr>
          <p:cNvSpPr>
            <a:spLocks noGrp="1"/>
          </p:cNvSpPr>
          <p:nvPr>
            <p:ph type="body" sz="quarter" idx="12"/>
          </p:nvPr>
        </p:nvSpPr>
        <p:spPr/>
        <p:txBody>
          <a:bodyPr/>
          <a:lstStyle/>
          <a:p>
            <a:pPr>
              <a:defRPr/>
            </a:pPr>
            <a:r>
              <a:rPr lang="fr-CA" dirty="0">
                <a:solidFill>
                  <a:schemeClr val="tx1"/>
                </a:solidFill>
              </a:rPr>
              <a:t>Travaux terrains à l’été 2021</a:t>
            </a:r>
            <a:endParaRPr lang="fr-CA" dirty="0">
              <a:latin typeface="+mj-lt"/>
            </a:endParaRPr>
          </a:p>
        </p:txBody>
      </p:sp>
      <p:sp>
        <p:nvSpPr>
          <p:cNvPr id="4" name="ZoneTexte 3">
            <a:extLst>
              <a:ext uri="{FF2B5EF4-FFF2-40B4-BE49-F238E27FC236}">
                <a16:creationId xmlns:a16="http://schemas.microsoft.com/office/drawing/2014/main" id="{E7B4F4E2-CC32-4F0C-8573-36EDA92F79B9}"/>
              </a:ext>
            </a:extLst>
          </p:cNvPr>
          <p:cNvSpPr txBox="1"/>
          <p:nvPr/>
        </p:nvSpPr>
        <p:spPr>
          <a:xfrm>
            <a:off x="711200" y="6416675"/>
            <a:ext cx="1919288" cy="276999"/>
          </a:xfrm>
          <a:prstGeom prst="rect">
            <a:avLst/>
          </a:prstGeom>
          <a:noFill/>
        </p:spPr>
        <p:txBody>
          <a:bodyPr wrap="square">
            <a:spAutoFit/>
          </a:bodyPr>
          <a:lstStyle/>
          <a:p>
            <a:pPr>
              <a:defRPr/>
            </a:pPr>
            <a:r>
              <a:rPr lang="en-US" sz="1200" dirty="0">
                <a:solidFill>
                  <a:srgbClr val="1B578B"/>
                </a:solidFill>
                <a:latin typeface="+mn-lt"/>
                <a:ea typeface="Times New Roman" panose="02020603050405020304" pitchFamily="18" charset="0"/>
              </a:rPr>
              <a:t>ESRI</a:t>
            </a:r>
            <a:endParaRPr lang="fr-CA" sz="1200" dirty="0">
              <a:solidFill>
                <a:srgbClr val="1B578B"/>
              </a:solidFill>
              <a:latin typeface="+mn-lt"/>
            </a:endParaRPr>
          </a:p>
        </p:txBody>
      </p:sp>
      <p:sp>
        <p:nvSpPr>
          <p:cNvPr id="5" name="ZoneTexte 4">
            <a:extLst>
              <a:ext uri="{FF2B5EF4-FFF2-40B4-BE49-F238E27FC236}">
                <a16:creationId xmlns:a16="http://schemas.microsoft.com/office/drawing/2014/main" id="{1CF62CD3-A145-49BA-A84A-FC754D04A29D}"/>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Quoi ?</a:t>
            </a:r>
            <a:r>
              <a:rPr lang="en-CA" dirty="0">
                <a:solidFill>
                  <a:schemeClr val="bg1">
                    <a:lumMod val="75000"/>
                    <a:lumOff val="25000"/>
                  </a:schemeClr>
                </a:solidFill>
                <a:cs typeface="Arial" panose="020B0604020202020204" pitchFamily="34" charset="0"/>
              </a:rPr>
              <a:t>		Comment ?	  Conclusion</a:t>
            </a:r>
            <a:endParaRPr lang="fr-CA" dirty="0">
              <a:solidFill>
                <a:schemeClr val="bg1">
                  <a:lumMod val="75000"/>
                  <a:lumOff val="25000"/>
                </a:schemeClr>
              </a:solidFill>
              <a:cs typeface="Arial" panose="020B0604020202020204" pitchFamily="34" charset="0"/>
            </a:endParaRPr>
          </a:p>
        </p:txBody>
      </p:sp>
      <p:pic>
        <p:nvPicPr>
          <p:cNvPr id="6" name="Image 4">
            <a:extLst>
              <a:ext uri="{FF2B5EF4-FFF2-40B4-BE49-F238E27FC236}">
                <a16:creationId xmlns:a16="http://schemas.microsoft.com/office/drawing/2014/main" id="{434282FB-95AE-47F6-B298-CB924AD66F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9012" y="873920"/>
            <a:ext cx="1603375" cy="16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2">
            <a:extLst>
              <a:ext uri="{FF2B5EF4-FFF2-40B4-BE49-F238E27FC236}">
                <a16:creationId xmlns:a16="http://schemas.microsoft.com/office/drawing/2014/main" id="{E7BE25A0-DE3F-4FC8-BD54-FCA21B9FC243}"/>
              </a:ext>
            </a:extLst>
          </p:cNvPr>
          <p:cNvSpPr/>
          <p:nvPr/>
        </p:nvSpPr>
        <p:spPr>
          <a:xfrm>
            <a:off x="5118100" y="6705600"/>
            <a:ext cx="107950" cy="107950"/>
          </a:xfrm>
          <a:prstGeom prst="ellipse">
            <a:avLst/>
          </a:prstGeom>
          <a:solidFill>
            <a:srgbClr val="DD5F1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24" name="Ellipse 23">
            <a:extLst>
              <a:ext uri="{FF2B5EF4-FFF2-40B4-BE49-F238E27FC236}">
                <a16:creationId xmlns:a16="http://schemas.microsoft.com/office/drawing/2014/main" id="{01C5FE11-C08E-44CA-8EFA-4195263C2131}"/>
              </a:ext>
            </a:extLst>
          </p:cNvPr>
          <p:cNvSpPr/>
          <p:nvPr/>
        </p:nvSpPr>
        <p:spPr>
          <a:xfrm>
            <a:off x="4202113" y="2503488"/>
            <a:ext cx="107950" cy="107950"/>
          </a:xfrm>
          <a:prstGeom prst="ellipse">
            <a:avLst/>
          </a:prstGeom>
          <a:solidFill>
            <a:srgbClr val="DD5F1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27" name="Ellipse 26">
            <a:extLst>
              <a:ext uri="{FF2B5EF4-FFF2-40B4-BE49-F238E27FC236}">
                <a16:creationId xmlns:a16="http://schemas.microsoft.com/office/drawing/2014/main" id="{A4C989F8-DE9D-4E4D-8525-0AAECB931F74}"/>
              </a:ext>
            </a:extLst>
          </p:cNvPr>
          <p:cNvSpPr/>
          <p:nvPr/>
        </p:nvSpPr>
        <p:spPr>
          <a:xfrm>
            <a:off x="5643563" y="4902200"/>
            <a:ext cx="107950" cy="107950"/>
          </a:xfrm>
          <a:prstGeom prst="ellipse">
            <a:avLst/>
          </a:prstGeom>
          <a:solidFill>
            <a:srgbClr val="DD5F1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31" name="Ellipse 30">
            <a:extLst>
              <a:ext uri="{FF2B5EF4-FFF2-40B4-BE49-F238E27FC236}">
                <a16:creationId xmlns:a16="http://schemas.microsoft.com/office/drawing/2014/main" id="{1E1100C7-DFE4-4562-8CD1-A425B9E08F8E}"/>
              </a:ext>
            </a:extLst>
          </p:cNvPr>
          <p:cNvSpPr/>
          <p:nvPr/>
        </p:nvSpPr>
        <p:spPr>
          <a:xfrm>
            <a:off x="4994275" y="3940175"/>
            <a:ext cx="107950" cy="107950"/>
          </a:xfrm>
          <a:prstGeom prst="ellipse">
            <a:avLst/>
          </a:prstGeom>
          <a:solidFill>
            <a:srgbClr val="DD5F1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cxnSp>
        <p:nvCxnSpPr>
          <p:cNvPr id="56" name="Connecteur droit 55">
            <a:extLst>
              <a:ext uri="{FF2B5EF4-FFF2-40B4-BE49-F238E27FC236}">
                <a16:creationId xmlns:a16="http://schemas.microsoft.com/office/drawing/2014/main" id="{23A853A7-4F74-4C95-8FFC-699C784B63D2}"/>
              </a:ext>
            </a:extLst>
          </p:cNvPr>
          <p:cNvCxnSpPr>
            <a:cxnSpLocks/>
            <a:stCxn id="24" idx="4"/>
          </p:cNvCxnSpPr>
          <p:nvPr/>
        </p:nvCxnSpPr>
        <p:spPr>
          <a:xfrm flipH="1">
            <a:off x="4105275" y="2611438"/>
            <a:ext cx="150813" cy="968375"/>
          </a:xfrm>
          <a:prstGeom prst="line">
            <a:avLst/>
          </a:prstGeom>
          <a:ln w="28575">
            <a:solidFill>
              <a:srgbClr val="DD5F11"/>
            </a:solidFill>
            <a:prstDash val="sysDash"/>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5" name="Ellipse 14">
            <a:extLst>
              <a:ext uri="{FF2B5EF4-FFF2-40B4-BE49-F238E27FC236}">
                <a16:creationId xmlns:a16="http://schemas.microsoft.com/office/drawing/2014/main" id="{7AA0C8D9-5E02-4F1E-9E9B-66F89D548C73}"/>
              </a:ext>
            </a:extLst>
          </p:cNvPr>
          <p:cNvSpPr/>
          <p:nvPr/>
        </p:nvSpPr>
        <p:spPr>
          <a:xfrm>
            <a:off x="4051300" y="3525838"/>
            <a:ext cx="107950" cy="107950"/>
          </a:xfrm>
          <a:prstGeom prst="ellipse">
            <a:avLst/>
          </a:prstGeom>
          <a:solidFill>
            <a:srgbClr val="DD5F1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pic>
        <p:nvPicPr>
          <p:cNvPr id="8" name="Audio 7">
            <a:hlinkClick r:id="" action="ppaction://media"/>
            <a:extLst>
              <a:ext uri="{FF2B5EF4-FFF2-40B4-BE49-F238E27FC236}">
                <a16:creationId xmlns:a16="http://schemas.microsoft.com/office/drawing/2014/main" id="{96CD949D-6DAE-48CB-AF8B-C7AE4388C5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137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2">
            <a:extLst>
              <a:ext uri="{FF2B5EF4-FFF2-40B4-BE49-F238E27FC236}">
                <a16:creationId xmlns:a16="http://schemas.microsoft.com/office/drawing/2014/main" id="{28488887-7804-43C9-9797-E02B6823E3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22" t="14105" r="1707" b="9454"/>
          <a:stretch>
            <a:fillRect/>
          </a:stretch>
        </p:blipFill>
        <p:spPr bwMode="auto">
          <a:xfrm>
            <a:off x="38100" y="1676400"/>
            <a:ext cx="9072000" cy="514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28D7CF46-F9EF-4CB6-A2F4-16DE7887F51D}"/>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a:t>
            </a:r>
            <a:endParaRPr lang="fr-CA" u="none" dirty="0"/>
          </a:p>
        </p:txBody>
      </p:sp>
      <p:sp>
        <p:nvSpPr>
          <p:cNvPr id="21508" name="Espace réservé du numéro de diapositive 4">
            <a:extLst>
              <a:ext uri="{FF2B5EF4-FFF2-40B4-BE49-F238E27FC236}">
                <a16:creationId xmlns:a16="http://schemas.microsoft.com/office/drawing/2014/main" id="{C75B0677-AE2E-4C95-AD73-719A2551DFB8}"/>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2C863F-7055-4B7D-8883-8014C03542A2}" type="slidenum">
              <a:rPr lang="en-US" altLang="fr-FR" smtClean="0">
                <a:solidFill>
                  <a:srgbClr val="FFFFFF"/>
                </a:solidFill>
              </a:rPr>
              <a:pPr/>
              <a:t>6</a:t>
            </a:fld>
            <a:endParaRPr lang="en-US" altLang="fr-FR">
              <a:solidFill>
                <a:srgbClr val="FFFFFF"/>
              </a:solidFill>
            </a:endParaRPr>
          </a:p>
        </p:txBody>
      </p:sp>
      <p:pic>
        <p:nvPicPr>
          <p:cNvPr id="21509" name="Image 5">
            <a:extLst>
              <a:ext uri="{FF2B5EF4-FFF2-40B4-BE49-F238E27FC236}">
                <a16:creationId xmlns:a16="http://schemas.microsoft.com/office/drawing/2014/main" id="{72394811-76FC-48C9-9545-85951B236E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716FEDD-954A-4A81-ACB6-0FA791571511}"/>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21" name="Espace réservé du texte 3">
            <a:extLst>
              <a:ext uri="{FF2B5EF4-FFF2-40B4-BE49-F238E27FC236}">
                <a16:creationId xmlns:a16="http://schemas.microsoft.com/office/drawing/2014/main" id="{66D3C1CB-13D4-4140-A59D-4F3890318FCA}"/>
              </a:ext>
            </a:extLst>
          </p:cNvPr>
          <p:cNvSpPr txBox="1">
            <a:spLocks/>
          </p:cNvSpPr>
          <p:nvPr/>
        </p:nvSpPr>
        <p:spPr bwMode="auto">
          <a:xfrm>
            <a:off x="711200" y="5549900"/>
            <a:ext cx="2052638" cy="835025"/>
          </a:xfrm>
          <a:prstGeom prst="rect">
            <a:avLst/>
          </a:prstGeom>
          <a:noFill/>
          <a:ln>
            <a:noFill/>
          </a:ln>
        </p:spPr>
        <p:txBody>
          <a:bodyPr/>
          <a:lstStyle>
            <a:lvl1pPr marL="0" indent="0" algn="l" rtl="0" eaLnBrk="0" fontAlgn="base" hangingPunct="0">
              <a:spcBef>
                <a:spcPct val="20000"/>
              </a:spcBef>
              <a:spcAft>
                <a:spcPct val="0"/>
              </a:spcAft>
              <a:buNone/>
              <a:defRPr sz="1800" baseline="0">
                <a:solidFill>
                  <a:srgbClr val="FFFFFF"/>
                </a:solidFill>
                <a:latin typeface="+mn-lt"/>
                <a:ea typeface="MS PGothic" charset="0"/>
                <a:cs typeface="MS PGothic" charset="0"/>
              </a:defRPr>
            </a:lvl1pPr>
            <a:lvl2pPr marL="557213" indent="-214313" algn="l" rtl="0" eaLnBrk="0" fontAlgn="base" hangingPunct="0">
              <a:spcBef>
                <a:spcPct val="20000"/>
              </a:spcBef>
              <a:spcAft>
                <a:spcPct val="0"/>
              </a:spcAft>
              <a:buChar char="–"/>
              <a:defRPr>
                <a:solidFill>
                  <a:schemeClr val="bg1"/>
                </a:solidFill>
                <a:latin typeface="+mn-lt"/>
                <a:ea typeface="MS PGothic" charset="0"/>
                <a:cs typeface="MS PGothic" charset="0"/>
              </a:defRPr>
            </a:lvl2pPr>
            <a:lvl3pPr marL="857250" indent="-171450" algn="l" rtl="0" eaLnBrk="0" fontAlgn="base" hangingPunct="0">
              <a:spcBef>
                <a:spcPct val="20000"/>
              </a:spcBef>
              <a:spcAft>
                <a:spcPct val="0"/>
              </a:spcAft>
              <a:buChar char="•"/>
              <a:defRPr sz="1200">
                <a:solidFill>
                  <a:schemeClr val="bg1"/>
                </a:solidFill>
                <a:latin typeface="+mn-lt"/>
                <a:ea typeface="MS PGothic" charset="0"/>
                <a:cs typeface="MS PGothic" charset="0"/>
              </a:defRPr>
            </a:lvl3pPr>
            <a:lvl4pPr marL="12001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4pPr>
            <a:lvl5pPr marL="15430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a:defRPr/>
            </a:pPr>
            <a:r>
              <a:rPr lang="fr-CA" sz="1600" b="1" kern="0" dirty="0">
                <a:solidFill>
                  <a:srgbClr val="DD5F11"/>
                </a:solidFill>
                <a:effectLst>
                  <a:outerShdw blurRad="38100" dist="38100" dir="2700000" algn="tl">
                    <a:srgbClr val="000000">
                      <a:alpha val="43137"/>
                    </a:srgbClr>
                  </a:outerShdw>
                </a:effectLst>
                <a:latin typeface="+mj-lt"/>
                <a:ea typeface="Yu Mincho" panose="020B0400000000000000" pitchFamily="18" charset="-128"/>
              </a:rPr>
              <a:t>McGill Arctic </a:t>
            </a:r>
            <a:r>
              <a:rPr lang="fr-CA" sz="1600" b="1" kern="0" dirty="0" err="1">
                <a:solidFill>
                  <a:srgbClr val="DD5F11"/>
                </a:solidFill>
                <a:effectLst>
                  <a:outerShdw blurRad="38100" dist="38100" dir="2700000" algn="tl">
                    <a:srgbClr val="000000">
                      <a:alpha val="43137"/>
                    </a:srgbClr>
                  </a:outerShdw>
                </a:effectLst>
                <a:latin typeface="+mj-lt"/>
                <a:ea typeface="Yu Mincho" panose="020B0400000000000000" pitchFamily="18" charset="-128"/>
              </a:rPr>
              <a:t>Research</a:t>
            </a:r>
            <a:r>
              <a:rPr lang="fr-CA" sz="1600" b="1" kern="0" dirty="0">
                <a:solidFill>
                  <a:srgbClr val="DD5F11"/>
                </a:solidFill>
                <a:effectLst>
                  <a:outerShdw blurRad="38100" dist="38100" dir="2700000" algn="tl">
                    <a:srgbClr val="000000">
                      <a:alpha val="43137"/>
                    </a:srgbClr>
                  </a:outerShdw>
                </a:effectLst>
                <a:latin typeface="+mj-lt"/>
                <a:ea typeface="Yu Mincho" panose="020B0400000000000000" pitchFamily="18" charset="-128"/>
              </a:rPr>
              <a:t> Station (MARS)</a:t>
            </a:r>
            <a:endParaRPr lang="fr-CA" sz="1600" b="1" kern="0" dirty="0">
              <a:solidFill>
                <a:srgbClr val="DD5F11"/>
              </a:solidFill>
              <a:effectLst>
                <a:outerShdw blurRad="38100" dist="38100" dir="2700000" algn="tl">
                  <a:srgbClr val="000000">
                    <a:alpha val="43137"/>
                  </a:srgbClr>
                </a:outerShdw>
              </a:effectLst>
              <a:latin typeface="+mj-lt"/>
            </a:endParaRPr>
          </a:p>
        </p:txBody>
      </p:sp>
      <p:sp>
        <p:nvSpPr>
          <p:cNvPr id="29" name="Espace réservé du texte 3">
            <a:extLst>
              <a:ext uri="{FF2B5EF4-FFF2-40B4-BE49-F238E27FC236}">
                <a16:creationId xmlns:a16="http://schemas.microsoft.com/office/drawing/2014/main" id="{049F4499-9B92-4B3A-9210-7BD9CEB0BDA3}"/>
              </a:ext>
            </a:extLst>
          </p:cNvPr>
          <p:cNvSpPr>
            <a:spLocks noGrp="1"/>
          </p:cNvSpPr>
          <p:nvPr>
            <p:ph type="body" sz="quarter" idx="12"/>
          </p:nvPr>
        </p:nvSpPr>
        <p:spPr/>
        <p:txBody>
          <a:bodyPr/>
          <a:lstStyle/>
          <a:p>
            <a:pPr>
              <a:defRPr/>
            </a:pPr>
            <a:r>
              <a:rPr lang="fr-CA" dirty="0">
                <a:solidFill>
                  <a:schemeClr val="tx1"/>
                </a:solidFill>
              </a:rPr>
              <a:t>Travaux terrains à l’été 2021</a:t>
            </a:r>
            <a:endParaRPr lang="fr-CA" dirty="0">
              <a:latin typeface="+mj-lt"/>
            </a:endParaRPr>
          </a:p>
        </p:txBody>
      </p:sp>
      <p:sp>
        <p:nvSpPr>
          <p:cNvPr id="3" name="ZoneTexte 2">
            <a:extLst>
              <a:ext uri="{FF2B5EF4-FFF2-40B4-BE49-F238E27FC236}">
                <a16:creationId xmlns:a16="http://schemas.microsoft.com/office/drawing/2014/main" id="{4AAF4B27-9064-41E6-8B61-04DD9233C34F}"/>
              </a:ext>
            </a:extLst>
          </p:cNvPr>
          <p:cNvSpPr txBox="1"/>
          <p:nvPr/>
        </p:nvSpPr>
        <p:spPr>
          <a:xfrm>
            <a:off x="711200" y="6416675"/>
            <a:ext cx="1919288" cy="276999"/>
          </a:xfrm>
          <a:prstGeom prst="rect">
            <a:avLst/>
          </a:prstGeom>
          <a:noFill/>
        </p:spPr>
        <p:txBody>
          <a:bodyPr wrap="square">
            <a:spAutoFit/>
          </a:bodyPr>
          <a:lstStyle/>
          <a:p>
            <a:pPr>
              <a:defRPr/>
            </a:pPr>
            <a:r>
              <a:rPr lang="en-US" sz="1200" dirty="0">
                <a:solidFill>
                  <a:srgbClr val="927656"/>
                </a:solidFill>
                <a:latin typeface="+mn-lt"/>
                <a:ea typeface="Times New Roman" panose="02020603050405020304" pitchFamily="18" charset="0"/>
              </a:rPr>
              <a:t>Image WorldView-2</a:t>
            </a:r>
            <a:endParaRPr lang="fr-CA" sz="1200" dirty="0">
              <a:solidFill>
                <a:srgbClr val="927656"/>
              </a:solidFill>
              <a:latin typeface="+mn-lt"/>
            </a:endParaRPr>
          </a:p>
        </p:txBody>
      </p:sp>
      <p:sp>
        <p:nvSpPr>
          <p:cNvPr id="5" name="Espace réservé du texte 3">
            <a:extLst>
              <a:ext uri="{FF2B5EF4-FFF2-40B4-BE49-F238E27FC236}">
                <a16:creationId xmlns:a16="http://schemas.microsoft.com/office/drawing/2014/main" id="{6936239B-1190-4F6D-9247-3FDB9C460B6D}"/>
              </a:ext>
            </a:extLst>
          </p:cNvPr>
          <p:cNvSpPr txBox="1">
            <a:spLocks/>
          </p:cNvSpPr>
          <p:nvPr/>
        </p:nvSpPr>
        <p:spPr bwMode="auto">
          <a:xfrm>
            <a:off x="5360328" y="3934200"/>
            <a:ext cx="2052638" cy="340926"/>
          </a:xfrm>
          <a:prstGeom prst="rect">
            <a:avLst/>
          </a:prstGeom>
          <a:noFill/>
          <a:ln>
            <a:noFill/>
          </a:ln>
        </p:spPr>
        <p:txBody>
          <a:bodyPr/>
          <a:lstStyle>
            <a:lvl1pPr marL="0" indent="0" algn="l" rtl="0" eaLnBrk="0" fontAlgn="base" hangingPunct="0">
              <a:spcBef>
                <a:spcPct val="20000"/>
              </a:spcBef>
              <a:spcAft>
                <a:spcPct val="0"/>
              </a:spcAft>
              <a:buNone/>
              <a:defRPr sz="1800" baseline="0">
                <a:solidFill>
                  <a:srgbClr val="FFFFFF"/>
                </a:solidFill>
                <a:latin typeface="+mn-lt"/>
                <a:ea typeface="MS PGothic" charset="0"/>
                <a:cs typeface="MS PGothic" charset="0"/>
              </a:defRPr>
            </a:lvl1pPr>
            <a:lvl2pPr marL="557213" indent="-214313" algn="l" rtl="0" eaLnBrk="0" fontAlgn="base" hangingPunct="0">
              <a:spcBef>
                <a:spcPct val="20000"/>
              </a:spcBef>
              <a:spcAft>
                <a:spcPct val="0"/>
              </a:spcAft>
              <a:buChar char="–"/>
              <a:defRPr>
                <a:solidFill>
                  <a:schemeClr val="bg1"/>
                </a:solidFill>
                <a:latin typeface="+mn-lt"/>
                <a:ea typeface="MS PGothic" charset="0"/>
                <a:cs typeface="MS PGothic" charset="0"/>
              </a:defRPr>
            </a:lvl2pPr>
            <a:lvl3pPr marL="857250" indent="-171450" algn="l" rtl="0" eaLnBrk="0" fontAlgn="base" hangingPunct="0">
              <a:spcBef>
                <a:spcPct val="20000"/>
              </a:spcBef>
              <a:spcAft>
                <a:spcPct val="0"/>
              </a:spcAft>
              <a:buChar char="•"/>
              <a:defRPr sz="1200">
                <a:solidFill>
                  <a:schemeClr val="bg1"/>
                </a:solidFill>
                <a:latin typeface="+mn-lt"/>
                <a:ea typeface="MS PGothic" charset="0"/>
                <a:cs typeface="MS PGothic" charset="0"/>
              </a:defRPr>
            </a:lvl3pPr>
            <a:lvl4pPr marL="12001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4pPr>
            <a:lvl5pPr marL="15430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algn="ctr">
              <a:defRPr/>
            </a:pPr>
            <a:r>
              <a:rPr lang="fr-CA" sz="1200" kern="0" dirty="0">
                <a:solidFill>
                  <a:schemeClr val="bg1"/>
                </a:solidFill>
                <a:effectLst>
                  <a:outerShdw blurRad="38100" dist="38100" dir="2700000" algn="tl">
                    <a:srgbClr val="000000">
                      <a:alpha val="43137"/>
                    </a:srgbClr>
                  </a:outerShdw>
                </a:effectLst>
                <a:latin typeface="+mj-lt"/>
                <a:ea typeface="Yu Mincho" panose="020B0400000000000000" pitchFamily="18" charset="-128"/>
              </a:rPr>
              <a:t>Thompson</a:t>
            </a:r>
          </a:p>
          <a:p>
            <a:pPr algn="ctr">
              <a:defRPr/>
            </a:pPr>
            <a:r>
              <a:rPr lang="fr-CA" sz="1200" kern="0" dirty="0">
                <a:solidFill>
                  <a:schemeClr val="bg1"/>
                </a:solidFill>
                <a:effectLst>
                  <a:outerShdw blurRad="38100" dist="38100" dir="2700000" algn="tl">
                    <a:srgbClr val="000000">
                      <a:alpha val="43137"/>
                    </a:srgbClr>
                  </a:outerShdw>
                </a:effectLst>
                <a:latin typeface="+mj-lt"/>
                <a:ea typeface="Yu Mincho" panose="020B0400000000000000" pitchFamily="18" charset="-128"/>
              </a:rPr>
              <a:t>Glacier</a:t>
            </a:r>
            <a:endParaRPr lang="fr-CA" sz="1200" kern="0" dirty="0">
              <a:solidFill>
                <a:schemeClr val="bg1"/>
              </a:solidFill>
              <a:effectLst>
                <a:outerShdw blurRad="38100" dist="38100" dir="2700000" algn="tl">
                  <a:srgbClr val="000000">
                    <a:alpha val="43137"/>
                  </a:srgbClr>
                </a:outerShdw>
              </a:effectLst>
              <a:latin typeface="+mj-lt"/>
            </a:endParaRPr>
          </a:p>
        </p:txBody>
      </p:sp>
      <p:sp>
        <p:nvSpPr>
          <p:cNvPr id="6" name="Espace réservé du texte 3">
            <a:extLst>
              <a:ext uri="{FF2B5EF4-FFF2-40B4-BE49-F238E27FC236}">
                <a16:creationId xmlns:a16="http://schemas.microsoft.com/office/drawing/2014/main" id="{9E1F2B22-687D-4D4B-9202-B30A86C386BE}"/>
              </a:ext>
            </a:extLst>
          </p:cNvPr>
          <p:cNvSpPr txBox="1">
            <a:spLocks/>
          </p:cNvSpPr>
          <p:nvPr/>
        </p:nvSpPr>
        <p:spPr bwMode="auto">
          <a:xfrm>
            <a:off x="3783673" y="3380088"/>
            <a:ext cx="894820" cy="580424"/>
          </a:xfrm>
          <a:prstGeom prst="rect">
            <a:avLst/>
          </a:prstGeom>
          <a:noFill/>
          <a:ln>
            <a:noFill/>
          </a:ln>
        </p:spPr>
        <p:txBody>
          <a:bodyPr/>
          <a:lstStyle>
            <a:lvl1pPr marL="0" indent="0" algn="l" rtl="0" eaLnBrk="0" fontAlgn="base" hangingPunct="0">
              <a:spcBef>
                <a:spcPct val="20000"/>
              </a:spcBef>
              <a:spcAft>
                <a:spcPct val="0"/>
              </a:spcAft>
              <a:buNone/>
              <a:defRPr sz="1800" baseline="0">
                <a:solidFill>
                  <a:srgbClr val="FFFFFF"/>
                </a:solidFill>
                <a:latin typeface="+mn-lt"/>
                <a:ea typeface="MS PGothic" charset="0"/>
                <a:cs typeface="MS PGothic" charset="0"/>
              </a:defRPr>
            </a:lvl1pPr>
            <a:lvl2pPr marL="557213" indent="-214313" algn="l" rtl="0" eaLnBrk="0" fontAlgn="base" hangingPunct="0">
              <a:spcBef>
                <a:spcPct val="20000"/>
              </a:spcBef>
              <a:spcAft>
                <a:spcPct val="0"/>
              </a:spcAft>
              <a:buChar char="–"/>
              <a:defRPr>
                <a:solidFill>
                  <a:schemeClr val="bg1"/>
                </a:solidFill>
                <a:latin typeface="+mn-lt"/>
                <a:ea typeface="MS PGothic" charset="0"/>
                <a:cs typeface="MS PGothic" charset="0"/>
              </a:defRPr>
            </a:lvl2pPr>
            <a:lvl3pPr marL="857250" indent="-171450" algn="l" rtl="0" eaLnBrk="0" fontAlgn="base" hangingPunct="0">
              <a:spcBef>
                <a:spcPct val="20000"/>
              </a:spcBef>
              <a:spcAft>
                <a:spcPct val="0"/>
              </a:spcAft>
              <a:buChar char="•"/>
              <a:defRPr sz="1200">
                <a:solidFill>
                  <a:schemeClr val="bg1"/>
                </a:solidFill>
                <a:latin typeface="+mn-lt"/>
                <a:ea typeface="MS PGothic" charset="0"/>
                <a:cs typeface="MS PGothic" charset="0"/>
              </a:defRPr>
            </a:lvl3pPr>
            <a:lvl4pPr marL="12001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4pPr>
            <a:lvl5pPr marL="15430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algn="ctr">
              <a:defRPr/>
            </a:pPr>
            <a:r>
              <a:rPr lang="fr-CA" sz="1200" kern="0" dirty="0">
                <a:solidFill>
                  <a:schemeClr val="bg1"/>
                </a:solidFill>
                <a:effectLst>
                  <a:outerShdw blurRad="38100" dist="38100" dir="2700000" algn="tl">
                    <a:srgbClr val="000000">
                      <a:alpha val="43137"/>
                    </a:srgbClr>
                  </a:outerShdw>
                </a:effectLst>
                <a:latin typeface="+mj-lt"/>
                <a:ea typeface="Yu Mincho" panose="020B0400000000000000" pitchFamily="18" charset="-128"/>
              </a:rPr>
              <a:t>White </a:t>
            </a:r>
          </a:p>
          <a:p>
            <a:pPr algn="ctr">
              <a:defRPr/>
            </a:pPr>
            <a:r>
              <a:rPr lang="fr-CA" sz="1200" kern="0" dirty="0">
                <a:solidFill>
                  <a:schemeClr val="bg1"/>
                </a:solidFill>
                <a:effectLst>
                  <a:outerShdw blurRad="38100" dist="38100" dir="2700000" algn="tl">
                    <a:srgbClr val="000000">
                      <a:alpha val="43137"/>
                    </a:srgbClr>
                  </a:outerShdw>
                </a:effectLst>
                <a:latin typeface="+mj-lt"/>
                <a:ea typeface="Yu Mincho" panose="020B0400000000000000" pitchFamily="18" charset="-128"/>
              </a:rPr>
              <a:t>Glacier</a:t>
            </a:r>
            <a:endParaRPr lang="fr-CA" sz="1200" kern="0" dirty="0">
              <a:solidFill>
                <a:schemeClr val="bg1"/>
              </a:solidFill>
              <a:effectLst>
                <a:outerShdw blurRad="38100" dist="38100" dir="2700000" algn="tl">
                  <a:srgbClr val="000000">
                    <a:alpha val="43137"/>
                  </a:srgbClr>
                </a:outerShdw>
              </a:effectLst>
              <a:latin typeface="+mj-lt"/>
            </a:endParaRPr>
          </a:p>
        </p:txBody>
      </p:sp>
      <p:cxnSp>
        <p:nvCxnSpPr>
          <p:cNvPr id="9" name="Connecteur droit 8">
            <a:extLst>
              <a:ext uri="{FF2B5EF4-FFF2-40B4-BE49-F238E27FC236}">
                <a16:creationId xmlns:a16="http://schemas.microsoft.com/office/drawing/2014/main" id="{24A51165-41A8-4CB4-A502-9CAA075BF037}"/>
              </a:ext>
            </a:extLst>
          </p:cNvPr>
          <p:cNvCxnSpPr>
            <a:cxnSpLocks/>
          </p:cNvCxnSpPr>
          <p:nvPr/>
        </p:nvCxnSpPr>
        <p:spPr>
          <a:xfrm flipV="1">
            <a:off x="7124832" y="6587138"/>
            <a:ext cx="1057143" cy="1"/>
          </a:xfrm>
          <a:prstGeom prst="line">
            <a:avLst/>
          </a:prstGeom>
        </p:spPr>
        <p:style>
          <a:lnRef idx="2">
            <a:schemeClr val="accent3"/>
          </a:lnRef>
          <a:fillRef idx="0">
            <a:schemeClr val="accent3"/>
          </a:fillRef>
          <a:effectRef idx="1">
            <a:schemeClr val="accent3"/>
          </a:effectRef>
          <a:fontRef idx="minor">
            <a:schemeClr val="tx1"/>
          </a:fontRef>
        </p:style>
      </p:cxnSp>
      <p:sp>
        <p:nvSpPr>
          <p:cNvPr id="14" name="Espace réservé du texte 3">
            <a:extLst>
              <a:ext uri="{FF2B5EF4-FFF2-40B4-BE49-F238E27FC236}">
                <a16:creationId xmlns:a16="http://schemas.microsoft.com/office/drawing/2014/main" id="{962871B0-AAF2-4BBB-8BF3-8022DD5019E5}"/>
              </a:ext>
            </a:extLst>
          </p:cNvPr>
          <p:cNvSpPr txBox="1">
            <a:spLocks/>
          </p:cNvSpPr>
          <p:nvPr/>
        </p:nvSpPr>
        <p:spPr bwMode="auto">
          <a:xfrm>
            <a:off x="7300184" y="6287101"/>
            <a:ext cx="706437" cy="376237"/>
          </a:xfrm>
          <a:prstGeom prst="rect">
            <a:avLst/>
          </a:prstGeom>
          <a:noFill/>
          <a:ln>
            <a:noFill/>
          </a:ln>
        </p:spPr>
        <p:txBody>
          <a:bodyPr/>
          <a:lstStyle>
            <a:lvl1pPr marL="0" indent="0" algn="l" rtl="0" eaLnBrk="0" fontAlgn="base" hangingPunct="0">
              <a:spcBef>
                <a:spcPct val="20000"/>
              </a:spcBef>
              <a:spcAft>
                <a:spcPct val="0"/>
              </a:spcAft>
              <a:buNone/>
              <a:defRPr sz="1800" baseline="0">
                <a:solidFill>
                  <a:srgbClr val="FFFFFF"/>
                </a:solidFill>
                <a:latin typeface="+mn-lt"/>
                <a:ea typeface="MS PGothic" charset="0"/>
                <a:cs typeface="MS PGothic" charset="0"/>
              </a:defRPr>
            </a:lvl1pPr>
            <a:lvl2pPr marL="557213" indent="-214313" algn="l" rtl="0" eaLnBrk="0" fontAlgn="base" hangingPunct="0">
              <a:spcBef>
                <a:spcPct val="20000"/>
              </a:spcBef>
              <a:spcAft>
                <a:spcPct val="0"/>
              </a:spcAft>
              <a:buChar char="–"/>
              <a:defRPr>
                <a:solidFill>
                  <a:schemeClr val="bg1"/>
                </a:solidFill>
                <a:latin typeface="+mn-lt"/>
                <a:ea typeface="MS PGothic" charset="0"/>
                <a:cs typeface="MS PGothic" charset="0"/>
              </a:defRPr>
            </a:lvl2pPr>
            <a:lvl3pPr marL="857250" indent="-171450" algn="l" rtl="0" eaLnBrk="0" fontAlgn="base" hangingPunct="0">
              <a:spcBef>
                <a:spcPct val="20000"/>
              </a:spcBef>
              <a:spcAft>
                <a:spcPct val="0"/>
              </a:spcAft>
              <a:buChar char="•"/>
              <a:defRPr sz="1200">
                <a:solidFill>
                  <a:schemeClr val="bg1"/>
                </a:solidFill>
                <a:latin typeface="+mn-lt"/>
                <a:ea typeface="MS PGothic" charset="0"/>
                <a:cs typeface="MS PGothic" charset="0"/>
              </a:defRPr>
            </a:lvl3pPr>
            <a:lvl4pPr marL="12001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4pPr>
            <a:lvl5pPr marL="15430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algn="ctr">
              <a:defRPr/>
            </a:pPr>
            <a:r>
              <a:rPr lang="fr-CA" sz="1200" b="1" kern="0" dirty="0">
                <a:solidFill>
                  <a:schemeClr val="tx1"/>
                </a:solidFill>
                <a:effectLst>
                  <a:outerShdw blurRad="38100" dist="38100" dir="2700000" algn="tl">
                    <a:srgbClr val="000000">
                      <a:alpha val="43137"/>
                    </a:srgbClr>
                  </a:outerShdw>
                </a:effectLst>
                <a:latin typeface="+mj-lt"/>
                <a:ea typeface="Yu Mincho" panose="020B0400000000000000" pitchFamily="18" charset="-128"/>
              </a:rPr>
              <a:t>1 km</a:t>
            </a:r>
            <a:endParaRPr lang="fr-CA" sz="1200" b="1" kern="0" dirty="0">
              <a:solidFill>
                <a:schemeClr val="tx1"/>
              </a:solidFill>
              <a:effectLst>
                <a:outerShdw blurRad="38100" dist="38100" dir="2700000" algn="tl">
                  <a:srgbClr val="000000">
                    <a:alpha val="43137"/>
                  </a:srgbClr>
                </a:outerShdw>
              </a:effectLst>
              <a:latin typeface="+mj-lt"/>
            </a:endParaRPr>
          </a:p>
        </p:txBody>
      </p:sp>
      <p:sp>
        <p:nvSpPr>
          <p:cNvPr id="19" name="ZoneTexte 18">
            <a:extLst>
              <a:ext uri="{FF2B5EF4-FFF2-40B4-BE49-F238E27FC236}">
                <a16:creationId xmlns:a16="http://schemas.microsoft.com/office/drawing/2014/main" id="{BB951F34-2B76-4FF8-B861-C70A191C122F}"/>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Quoi ?</a:t>
            </a:r>
            <a:r>
              <a:rPr lang="en-CA" dirty="0">
                <a:solidFill>
                  <a:schemeClr val="bg1">
                    <a:lumMod val="75000"/>
                    <a:lumOff val="25000"/>
                  </a:schemeClr>
                </a:solidFill>
                <a:cs typeface="Arial" panose="020B0604020202020204" pitchFamily="34" charset="0"/>
              </a:rPr>
              <a:t>		Comment ?	  Conclusion</a:t>
            </a:r>
            <a:endParaRPr lang="fr-CA" dirty="0">
              <a:solidFill>
                <a:schemeClr val="bg1">
                  <a:lumMod val="75000"/>
                  <a:lumOff val="25000"/>
                </a:schemeClr>
              </a:solidFill>
              <a:cs typeface="Arial" panose="020B0604020202020204" pitchFamily="34" charset="0"/>
            </a:endParaRPr>
          </a:p>
        </p:txBody>
      </p:sp>
      <p:sp>
        <p:nvSpPr>
          <p:cNvPr id="23" name="Étoile : 5 branches 22">
            <a:extLst>
              <a:ext uri="{FF2B5EF4-FFF2-40B4-BE49-F238E27FC236}">
                <a16:creationId xmlns:a16="http://schemas.microsoft.com/office/drawing/2014/main" id="{E382E20E-5050-42E2-A879-24310BEAD474}"/>
              </a:ext>
            </a:extLst>
          </p:cNvPr>
          <p:cNvSpPr/>
          <p:nvPr/>
        </p:nvSpPr>
        <p:spPr>
          <a:xfrm>
            <a:off x="2630488" y="5779895"/>
            <a:ext cx="255588" cy="276225"/>
          </a:xfrm>
          <a:prstGeom prst="star5">
            <a:avLst/>
          </a:prstGeom>
          <a:solidFill>
            <a:srgbClr val="DD5F1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25" name="Image 24">
            <a:extLst>
              <a:ext uri="{FF2B5EF4-FFF2-40B4-BE49-F238E27FC236}">
                <a16:creationId xmlns:a16="http://schemas.microsoft.com/office/drawing/2014/main" id="{C0DFCFEE-9BDC-44BE-BD38-0BF801BDE2C1}"/>
              </a:ext>
            </a:extLst>
          </p:cNvPr>
          <p:cNvPicPr>
            <a:picLocks noChangeAspect="1"/>
          </p:cNvPicPr>
          <p:nvPr/>
        </p:nvPicPr>
        <p:blipFill>
          <a:blip r:embed="rId7"/>
          <a:stretch>
            <a:fillRect/>
          </a:stretch>
        </p:blipFill>
        <p:spPr>
          <a:xfrm>
            <a:off x="6997565" y="944409"/>
            <a:ext cx="1765435" cy="2546655"/>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28" name="Espace réservé du texte 3">
            <a:extLst>
              <a:ext uri="{FF2B5EF4-FFF2-40B4-BE49-F238E27FC236}">
                <a16:creationId xmlns:a16="http://schemas.microsoft.com/office/drawing/2014/main" id="{D3DC8017-5142-4280-BAA1-6C9200212035}"/>
              </a:ext>
            </a:extLst>
          </p:cNvPr>
          <p:cNvSpPr txBox="1">
            <a:spLocks/>
          </p:cNvSpPr>
          <p:nvPr/>
        </p:nvSpPr>
        <p:spPr bwMode="auto">
          <a:xfrm>
            <a:off x="6997564" y="940515"/>
            <a:ext cx="1765435" cy="292749"/>
          </a:xfrm>
          <a:prstGeom prst="rect">
            <a:avLst/>
          </a:prstGeom>
          <a:noFill/>
          <a:ln>
            <a:noFill/>
          </a:ln>
        </p:spPr>
        <p:txBody>
          <a:bodyPr/>
          <a:lstStyle>
            <a:lvl1pPr marL="0" indent="0" algn="l" rtl="0" eaLnBrk="0" fontAlgn="base" hangingPunct="0">
              <a:spcBef>
                <a:spcPct val="20000"/>
              </a:spcBef>
              <a:spcAft>
                <a:spcPct val="0"/>
              </a:spcAft>
              <a:buNone/>
              <a:defRPr sz="1800" baseline="0">
                <a:solidFill>
                  <a:srgbClr val="FFFFFF"/>
                </a:solidFill>
                <a:latin typeface="+mn-lt"/>
                <a:ea typeface="MS PGothic" charset="0"/>
                <a:cs typeface="MS PGothic" charset="0"/>
              </a:defRPr>
            </a:lvl1pPr>
            <a:lvl2pPr marL="557213" indent="-214313" algn="l" rtl="0" eaLnBrk="0" fontAlgn="base" hangingPunct="0">
              <a:spcBef>
                <a:spcPct val="20000"/>
              </a:spcBef>
              <a:spcAft>
                <a:spcPct val="0"/>
              </a:spcAft>
              <a:buChar char="–"/>
              <a:defRPr>
                <a:solidFill>
                  <a:schemeClr val="bg1"/>
                </a:solidFill>
                <a:latin typeface="+mn-lt"/>
                <a:ea typeface="MS PGothic" charset="0"/>
                <a:cs typeface="MS PGothic" charset="0"/>
              </a:defRPr>
            </a:lvl2pPr>
            <a:lvl3pPr marL="857250" indent="-171450" algn="l" rtl="0" eaLnBrk="0" fontAlgn="base" hangingPunct="0">
              <a:spcBef>
                <a:spcPct val="20000"/>
              </a:spcBef>
              <a:spcAft>
                <a:spcPct val="0"/>
              </a:spcAft>
              <a:buChar char="•"/>
              <a:defRPr sz="1200">
                <a:solidFill>
                  <a:schemeClr val="bg1"/>
                </a:solidFill>
                <a:latin typeface="+mn-lt"/>
                <a:ea typeface="MS PGothic" charset="0"/>
                <a:cs typeface="MS PGothic" charset="0"/>
              </a:defRPr>
            </a:lvl3pPr>
            <a:lvl4pPr marL="12001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4pPr>
            <a:lvl5pPr marL="1543050" indent="-171450" algn="l" rtl="0" eaLnBrk="0" fontAlgn="base" hangingPunct="0">
              <a:spcBef>
                <a:spcPct val="20000"/>
              </a:spcBef>
              <a:spcAft>
                <a:spcPct val="0"/>
              </a:spcAft>
              <a:buChar char="»"/>
              <a:defRPr sz="1000">
                <a:solidFill>
                  <a:schemeClr val="bg1"/>
                </a:solidFill>
                <a:latin typeface="+mn-lt"/>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algn="ctr">
              <a:defRPr/>
            </a:pPr>
            <a:r>
              <a:rPr lang="fr-CA" sz="1200" kern="0" dirty="0">
                <a:solidFill>
                  <a:schemeClr val="tx1"/>
                </a:solidFill>
                <a:effectLst>
                  <a:outerShdw blurRad="38100" dist="38100" dir="2700000" algn="tl">
                    <a:srgbClr val="000000">
                      <a:alpha val="43137"/>
                    </a:srgbClr>
                  </a:outerShdw>
                </a:effectLst>
                <a:latin typeface="+mj-lt"/>
                <a:ea typeface="Yu Mincho" panose="020B0400000000000000" pitchFamily="18" charset="-128"/>
              </a:rPr>
              <a:t>Axel Heiberg Island </a:t>
            </a:r>
            <a:endParaRPr lang="fr-CA" sz="1200" kern="0" dirty="0">
              <a:solidFill>
                <a:schemeClr val="tx1"/>
              </a:solidFill>
              <a:effectLst>
                <a:outerShdw blurRad="38100" dist="38100" dir="2700000" algn="tl">
                  <a:srgbClr val="000000">
                    <a:alpha val="43137"/>
                  </a:srgbClr>
                </a:outerShdw>
              </a:effectLst>
              <a:latin typeface="+mj-lt"/>
            </a:endParaRPr>
          </a:p>
        </p:txBody>
      </p:sp>
      <p:sp>
        <p:nvSpPr>
          <p:cNvPr id="31" name="Rectangle 30">
            <a:extLst>
              <a:ext uri="{FF2B5EF4-FFF2-40B4-BE49-F238E27FC236}">
                <a16:creationId xmlns:a16="http://schemas.microsoft.com/office/drawing/2014/main" id="{547A2365-23E5-4C83-A571-216E33B7C1CB}"/>
              </a:ext>
            </a:extLst>
          </p:cNvPr>
          <p:cNvSpPr/>
          <p:nvPr/>
        </p:nvSpPr>
        <p:spPr>
          <a:xfrm>
            <a:off x="7877175" y="2419350"/>
            <a:ext cx="129446" cy="85725"/>
          </a:xfrm>
          <a:prstGeom prst="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34" name="Audio 33">
            <a:hlinkClick r:id="" action="ppaction://media"/>
            <a:extLst>
              <a:ext uri="{FF2B5EF4-FFF2-40B4-BE49-F238E27FC236}">
                <a16:creationId xmlns:a16="http://schemas.microsoft.com/office/drawing/2014/main" id="{2C2EA6DB-3F94-48BB-8D46-2EDED04461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1487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2C2536-D4B0-4E28-AD79-B18B18BFFEBD}"/>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a:t>
            </a:r>
            <a:endParaRPr lang="fr-CA" u="none" dirty="0"/>
          </a:p>
        </p:txBody>
      </p:sp>
      <p:sp>
        <p:nvSpPr>
          <p:cNvPr id="23555" name="Espace réservé du contenu 2">
            <a:extLst>
              <a:ext uri="{FF2B5EF4-FFF2-40B4-BE49-F238E27FC236}">
                <a16:creationId xmlns:a16="http://schemas.microsoft.com/office/drawing/2014/main" id="{84A5454E-E0D1-4E85-802B-B4D9B3207D24}"/>
              </a:ext>
            </a:extLst>
          </p:cNvPr>
          <p:cNvSpPr>
            <a:spLocks noGrp="1" noChangeArrowheads="1"/>
          </p:cNvSpPr>
          <p:nvPr>
            <p:ph idx="1"/>
          </p:nvPr>
        </p:nvSpPr>
        <p:spPr>
          <a:xfrm>
            <a:off x="268288" y="2057400"/>
            <a:ext cx="8564562" cy="4114800"/>
          </a:xfrm>
        </p:spPr>
        <p:txBody>
          <a:bodyPr/>
          <a:lstStyle/>
          <a:p>
            <a:r>
              <a:rPr lang="en-US" altLang="fr-FR" sz="1800" dirty="0">
                <a:solidFill>
                  <a:schemeClr val="tx1"/>
                </a:solidFill>
                <a:ea typeface="MS PGothic" panose="020B0600070205080204" pitchFamily="34" charset="-128"/>
              </a:rPr>
              <a:t>Mis </a:t>
            </a:r>
            <a:r>
              <a:rPr lang="en-US" altLang="fr-FR" sz="1800" dirty="0" err="1">
                <a:solidFill>
                  <a:schemeClr val="tx1"/>
                </a:solidFill>
                <a:ea typeface="MS PGothic" panose="020B0600070205080204" pitchFamily="34" charset="-128"/>
              </a:rPr>
              <a:t>en</a:t>
            </a:r>
            <a:r>
              <a:rPr lang="en-US" altLang="fr-FR" sz="1800" dirty="0">
                <a:solidFill>
                  <a:schemeClr val="tx1"/>
                </a:solidFill>
                <a:ea typeface="MS PGothic" panose="020B0600070205080204" pitchFamily="34" charset="-128"/>
              </a:rPr>
              <a:t> place pour </a:t>
            </a:r>
            <a:r>
              <a:rPr lang="en-US" altLang="fr-FR" sz="1800" dirty="0" err="1">
                <a:solidFill>
                  <a:schemeClr val="tx1"/>
                </a:solidFill>
                <a:ea typeface="MS PGothic" panose="020B0600070205080204" pitchFamily="34" charset="-128"/>
              </a:rPr>
              <a:t>promouvoir</a:t>
            </a:r>
            <a:r>
              <a:rPr lang="en-US" altLang="fr-FR" sz="1800" dirty="0">
                <a:solidFill>
                  <a:schemeClr val="tx1"/>
                </a:solidFill>
                <a:ea typeface="MS PGothic" panose="020B0600070205080204" pitchFamily="34" charset="-128"/>
              </a:rPr>
              <a:t> le </a:t>
            </a:r>
            <a:r>
              <a:rPr lang="en-US" altLang="fr-FR" sz="1800" dirty="0" err="1">
                <a:solidFill>
                  <a:schemeClr val="tx1"/>
                </a:solidFill>
                <a:ea typeface="MS PGothic" panose="020B0600070205080204" pitchFamily="34" charset="-128"/>
              </a:rPr>
              <a:t>projet</a:t>
            </a:r>
            <a:r>
              <a:rPr lang="en-US" altLang="fr-FR" sz="1800" dirty="0">
                <a:solidFill>
                  <a:schemeClr val="tx1"/>
                </a:solidFill>
                <a:ea typeface="MS PGothic" panose="020B0600070205080204" pitchFamily="34" charset="-128"/>
              </a:rPr>
              <a:t> et </a:t>
            </a:r>
            <a:r>
              <a:rPr lang="en-US" altLang="fr-FR" sz="1800" dirty="0" err="1">
                <a:solidFill>
                  <a:schemeClr val="tx1"/>
                </a:solidFill>
                <a:ea typeface="MS PGothic" panose="020B0600070205080204" pitchFamily="34" charset="-128"/>
              </a:rPr>
              <a:t>communiquer</a:t>
            </a:r>
            <a:r>
              <a:rPr lang="en-US" altLang="fr-FR" sz="1800" dirty="0">
                <a:solidFill>
                  <a:schemeClr val="tx1"/>
                </a:solidFill>
                <a:ea typeface="MS PGothic" panose="020B0600070205080204" pitchFamily="34" charset="-128"/>
              </a:rPr>
              <a:t> les </a:t>
            </a:r>
            <a:r>
              <a:rPr lang="en-US" altLang="fr-FR" sz="1800" dirty="0" err="1">
                <a:solidFill>
                  <a:schemeClr val="tx1"/>
                </a:solidFill>
                <a:ea typeface="MS PGothic" panose="020B0600070205080204" pitchFamily="34" charset="-128"/>
              </a:rPr>
              <a:t>résultats</a:t>
            </a:r>
            <a:r>
              <a:rPr lang="en-US" altLang="fr-FR" sz="1800" dirty="0">
                <a:solidFill>
                  <a:schemeClr val="tx1"/>
                </a:solidFill>
                <a:ea typeface="MS PGothic" panose="020B0600070205080204" pitchFamily="34" charset="-128"/>
              </a:rPr>
              <a:t> de recherche </a:t>
            </a:r>
            <a:r>
              <a:rPr lang="en-US" altLang="fr-FR" sz="1800" dirty="0" err="1">
                <a:solidFill>
                  <a:schemeClr val="tx1"/>
                </a:solidFill>
                <a:ea typeface="MS PGothic" panose="020B0600070205080204" pitchFamily="34" charset="-128"/>
              </a:rPr>
              <a:t>auprès</a:t>
            </a:r>
            <a:r>
              <a:rPr lang="en-US" altLang="fr-FR" sz="1800" dirty="0">
                <a:solidFill>
                  <a:schemeClr val="tx1"/>
                </a:solidFill>
                <a:ea typeface="MS PGothic" panose="020B0600070205080204" pitchFamily="34" charset="-128"/>
              </a:rPr>
              <a:t> de divers publics.</a:t>
            </a:r>
          </a:p>
          <a:p>
            <a:pPr lvl="1">
              <a:buFont typeface="Arial" panose="020B0604020202020204" pitchFamily="34" charset="0"/>
              <a:buChar char="•"/>
            </a:pPr>
            <a:r>
              <a:rPr lang="en-US" altLang="fr-FR" sz="1800" dirty="0" err="1">
                <a:solidFill>
                  <a:schemeClr val="tx1"/>
                </a:solidFill>
                <a:ea typeface="MS PGothic" panose="020B0600070205080204" pitchFamily="34" charset="-128"/>
              </a:rPr>
              <a:t>Universitaires</a:t>
            </a:r>
            <a:r>
              <a:rPr lang="en-US" altLang="fr-FR" sz="1800" dirty="0">
                <a:solidFill>
                  <a:schemeClr val="tx1"/>
                </a:solidFill>
                <a:ea typeface="MS PGothic" panose="020B0600070205080204" pitchFamily="34" charset="-128"/>
              </a:rPr>
              <a:t>: </a:t>
            </a:r>
            <a:r>
              <a:rPr lang="en-US" altLang="fr-FR" sz="1800" dirty="0" err="1">
                <a:solidFill>
                  <a:schemeClr val="tx1"/>
                </a:solidFill>
                <a:ea typeface="MS PGothic" panose="020B0600070205080204" pitchFamily="34" charset="-128"/>
              </a:rPr>
              <a:t>présentations</a:t>
            </a:r>
            <a:r>
              <a:rPr lang="en-US" altLang="fr-FR" sz="1800" dirty="0">
                <a:solidFill>
                  <a:schemeClr val="tx1"/>
                </a:solidFill>
                <a:ea typeface="MS PGothic" panose="020B0600070205080204" pitchFamily="34" charset="-128"/>
              </a:rPr>
              <a:t> à McGill et à </a:t>
            </a:r>
            <a:r>
              <a:rPr lang="en-US" altLang="fr-FR" sz="1800" dirty="0" err="1">
                <a:solidFill>
                  <a:schemeClr val="tx1"/>
                </a:solidFill>
                <a:ea typeface="MS PGothic" panose="020B0600070205080204" pitchFamily="34" charset="-128"/>
              </a:rPr>
              <a:t>l’Université</a:t>
            </a:r>
            <a:r>
              <a:rPr lang="en-US" altLang="fr-FR" sz="1800" dirty="0">
                <a:solidFill>
                  <a:schemeClr val="tx1"/>
                </a:solidFill>
                <a:ea typeface="MS PGothic" panose="020B0600070205080204" pitchFamily="34" charset="-128"/>
              </a:rPr>
              <a:t> de Sherbrooke</a:t>
            </a:r>
          </a:p>
          <a:p>
            <a:pPr lvl="1">
              <a:buFont typeface="Arial" panose="020B0604020202020204" pitchFamily="34" charset="0"/>
              <a:buChar char="•"/>
            </a:pPr>
            <a:r>
              <a:rPr lang="en-US" altLang="fr-FR" sz="1800" dirty="0" err="1">
                <a:solidFill>
                  <a:schemeClr val="tx1"/>
                </a:solidFill>
                <a:ea typeface="MS PGothic" panose="020B0600070205080204" pitchFamily="34" charset="-128"/>
              </a:rPr>
              <a:t>Communauté</a:t>
            </a:r>
            <a:r>
              <a:rPr lang="en-US" altLang="fr-FR" sz="1800" dirty="0">
                <a:solidFill>
                  <a:schemeClr val="tx1"/>
                </a:solidFill>
                <a:ea typeface="MS PGothic" panose="020B0600070205080204" pitchFamily="34" charset="-128"/>
              </a:rPr>
              <a:t> </a:t>
            </a:r>
            <a:r>
              <a:rPr lang="en-US" altLang="fr-FR" sz="1800" dirty="0" err="1">
                <a:solidFill>
                  <a:schemeClr val="tx1"/>
                </a:solidFill>
                <a:ea typeface="MS PGothic" panose="020B0600070205080204" pitchFamily="34" charset="-128"/>
              </a:rPr>
              <a:t>scientifique</a:t>
            </a:r>
            <a:r>
              <a:rPr lang="en-US" altLang="fr-FR" sz="1800" dirty="0">
                <a:solidFill>
                  <a:schemeClr val="tx1"/>
                </a:solidFill>
                <a:ea typeface="MS PGothic" panose="020B0600070205080204" pitchFamily="34" charset="-128"/>
              </a:rPr>
              <a:t>: </a:t>
            </a:r>
            <a:r>
              <a:rPr lang="en-US" altLang="fr-FR" sz="1800" dirty="0" err="1">
                <a:solidFill>
                  <a:schemeClr val="tx1"/>
                </a:solidFill>
                <a:ea typeface="MS PGothic" panose="020B0600070205080204" pitchFamily="34" charset="-128"/>
              </a:rPr>
              <a:t>conférences</a:t>
            </a:r>
            <a:r>
              <a:rPr lang="en-US" altLang="fr-FR" sz="1800" dirty="0">
                <a:solidFill>
                  <a:schemeClr val="tx1"/>
                </a:solidFill>
                <a:ea typeface="MS PGothic" panose="020B0600070205080204" pitchFamily="34" charset="-128"/>
              </a:rPr>
              <a:t> et articles </a:t>
            </a:r>
          </a:p>
          <a:p>
            <a:pPr lvl="1">
              <a:buFont typeface="Arial" panose="020B0604020202020204" pitchFamily="34" charset="0"/>
              <a:buChar char="•"/>
            </a:pPr>
            <a:r>
              <a:rPr lang="en-US" altLang="fr-FR" sz="1800" dirty="0">
                <a:solidFill>
                  <a:schemeClr val="tx1"/>
                </a:solidFill>
                <a:ea typeface="MS PGothic" panose="020B0600070205080204" pitchFamily="34" charset="-128"/>
              </a:rPr>
              <a:t>Public et </a:t>
            </a:r>
            <a:r>
              <a:rPr lang="en-US" altLang="fr-FR" sz="1800" dirty="0" err="1">
                <a:solidFill>
                  <a:schemeClr val="tx1"/>
                </a:solidFill>
                <a:ea typeface="MS PGothic" panose="020B0600070205080204" pitchFamily="34" charset="-128"/>
              </a:rPr>
              <a:t>communautés</a:t>
            </a:r>
            <a:r>
              <a:rPr lang="en-US" altLang="fr-FR" sz="1800" dirty="0">
                <a:solidFill>
                  <a:schemeClr val="tx1"/>
                </a:solidFill>
                <a:ea typeface="MS PGothic" panose="020B0600070205080204" pitchFamily="34" charset="-128"/>
              </a:rPr>
              <a:t> </a:t>
            </a:r>
            <a:r>
              <a:rPr lang="en-US" altLang="fr-FR" sz="1800" dirty="0" err="1">
                <a:solidFill>
                  <a:schemeClr val="tx1"/>
                </a:solidFill>
                <a:ea typeface="MS PGothic" panose="020B0600070205080204" pitchFamily="34" charset="-128"/>
              </a:rPr>
              <a:t>nordiques</a:t>
            </a:r>
            <a:r>
              <a:rPr lang="en-US" altLang="fr-FR" sz="1800" dirty="0">
                <a:solidFill>
                  <a:schemeClr val="tx1"/>
                </a:solidFill>
                <a:ea typeface="MS PGothic" panose="020B0600070205080204" pitchFamily="34" charset="-128"/>
              </a:rPr>
              <a:t>: </a:t>
            </a:r>
            <a:r>
              <a:rPr lang="en-US" altLang="fr-FR" sz="1800" dirty="0" err="1">
                <a:solidFill>
                  <a:schemeClr val="tx1"/>
                </a:solidFill>
                <a:ea typeface="MS PGothic" panose="020B0600070205080204" pitchFamily="34" charset="-128"/>
              </a:rPr>
              <a:t>plateforme</a:t>
            </a:r>
            <a:r>
              <a:rPr lang="en-US" altLang="fr-FR" sz="1800" dirty="0">
                <a:solidFill>
                  <a:schemeClr val="tx1"/>
                </a:solidFill>
                <a:ea typeface="MS PGothic" panose="020B0600070205080204" pitchFamily="34" charset="-128"/>
              </a:rPr>
              <a:t> web </a:t>
            </a:r>
            <a:r>
              <a:rPr lang="en-US" altLang="fr-FR" sz="1800" dirty="0" err="1">
                <a:solidFill>
                  <a:schemeClr val="tx1"/>
                </a:solidFill>
                <a:ea typeface="MS PGothic" panose="020B0600070205080204" pitchFamily="34" charset="-128"/>
              </a:rPr>
              <a:t>incluant</a:t>
            </a:r>
            <a:r>
              <a:rPr lang="en-US" altLang="fr-FR" sz="1800" dirty="0">
                <a:solidFill>
                  <a:schemeClr val="tx1"/>
                </a:solidFill>
                <a:ea typeface="MS PGothic" panose="020B0600070205080204" pitchFamily="34" charset="-128"/>
              </a:rPr>
              <a:t> un SIG </a:t>
            </a:r>
          </a:p>
          <a:p>
            <a:pPr lvl="1">
              <a:buFont typeface="Arial" panose="020B0604020202020204" pitchFamily="34" charset="0"/>
              <a:buChar char="•"/>
            </a:pPr>
            <a:endParaRPr lang="en-US" altLang="fr-FR"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buFont typeface="Arial" panose="020B0604020202020204" pitchFamily="34" charset="0"/>
              <a:buChar char="•"/>
            </a:pPr>
            <a:endParaRPr lang="en-US" altLang="fr-FR" sz="1800" dirty="0">
              <a:solidFill>
                <a:schemeClr val="tx1"/>
              </a:solidFill>
              <a:ea typeface="MS PGothic" panose="020B0600070205080204" pitchFamily="34" charset="-128"/>
            </a:endParaRPr>
          </a:p>
        </p:txBody>
      </p:sp>
      <p:sp>
        <p:nvSpPr>
          <p:cNvPr id="23556" name="Espace réservé du numéro de diapositive 4">
            <a:extLst>
              <a:ext uri="{FF2B5EF4-FFF2-40B4-BE49-F238E27FC236}">
                <a16:creationId xmlns:a16="http://schemas.microsoft.com/office/drawing/2014/main" id="{CAE387F3-5814-413A-BBEC-96FA7DA5F579}"/>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51A03F4-756E-474D-A680-1F04B834911D}" type="slidenum">
              <a:rPr lang="en-US" altLang="fr-FR" smtClean="0">
                <a:solidFill>
                  <a:srgbClr val="FFFFFF"/>
                </a:solidFill>
              </a:rPr>
              <a:pPr/>
              <a:t>7</a:t>
            </a:fld>
            <a:endParaRPr lang="en-US" altLang="fr-FR">
              <a:solidFill>
                <a:srgbClr val="FFFFFF"/>
              </a:solidFill>
            </a:endParaRPr>
          </a:p>
        </p:txBody>
      </p:sp>
      <p:pic>
        <p:nvPicPr>
          <p:cNvPr id="23557" name="Image 9">
            <a:extLst>
              <a:ext uri="{FF2B5EF4-FFF2-40B4-BE49-F238E27FC236}">
                <a16:creationId xmlns:a16="http://schemas.microsoft.com/office/drawing/2014/main" id="{35FC75E5-17A5-4A00-BDA2-7810F4C35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188EA679-D4DC-4C91-B382-9F08F2955BFC}"/>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15" name="Espace réservé du texte 3">
            <a:extLst>
              <a:ext uri="{FF2B5EF4-FFF2-40B4-BE49-F238E27FC236}">
                <a16:creationId xmlns:a16="http://schemas.microsoft.com/office/drawing/2014/main" id="{F7EB9BEC-7FC8-4B94-A76E-684E56E8F9FB}"/>
              </a:ext>
            </a:extLst>
          </p:cNvPr>
          <p:cNvSpPr>
            <a:spLocks noGrp="1"/>
          </p:cNvSpPr>
          <p:nvPr>
            <p:ph type="body" sz="quarter" idx="12"/>
          </p:nvPr>
        </p:nvSpPr>
        <p:spPr/>
        <p:txBody>
          <a:bodyPr/>
          <a:lstStyle/>
          <a:p>
            <a:pPr>
              <a:defRPr/>
            </a:pPr>
            <a:r>
              <a:rPr lang="fr-CA" dirty="0">
                <a:solidFill>
                  <a:schemeClr val="tx1"/>
                </a:solidFill>
                <a:latin typeface="+mj-lt"/>
              </a:rPr>
              <a:t>Plan de communication</a:t>
            </a:r>
            <a:endParaRPr lang="fr-CA" dirty="0">
              <a:latin typeface="+mj-lt"/>
            </a:endParaRPr>
          </a:p>
        </p:txBody>
      </p:sp>
      <p:pic>
        <p:nvPicPr>
          <p:cNvPr id="23560" name="Picture 3" descr="École des Trois-Soleils | GN Ed Teacher Induction">
            <a:extLst>
              <a:ext uri="{FF2B5EF4-FFF2-40B4-BE49-F238E27FC236}">
                <a16:creationId xmlns:a16="http://schemas.microsoft.com/office/drawing/2014/main" id="{B1A6B649-08FB-4A40-B8D0-256BCF6CD9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450" y="4202113"/>
            <a:ext cx="3875088"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F4F28F0E-3428-4954-999C-391C4A5C217F}"/>
              </a:ext>
            </a:extLst>
          </p:cNvPr>
          <p:cNvPicPr>
            <a:picLocks noChangeAspect="1"/>
          </p:cNvPicPr>
          <p:nvPr/>
        </p:nvPicPr>
        <p:blipFill>
          <a:blip r:embed="rId7"/>
          <a:stretch>
            <a:fillRect/>
          </a:stretch>
        </p:blipFill>
        <p:spPr>
          <a:xfrm>
            <a:off x="152400" y="3877290"/>
            <a:ext cx="1377293" cy="1337564"/>
          </a:xfrm>
          <a:prstGeom prst="ellipse">
            <a:avLst/>
          </a:prstGeom>
        </p:spPr>
      </p:pic>
      <p:pic>
        <p:nvPicPr>
          <p:cNvPr id="23562" name="Picture 7">
            <a:extLst>
              <a:ext uri="{FF2B5EF4-FFF2-40B4-BE49-F238E27FC236}">
                <a16:creationId xmlns:a16="http://schemas.microsoft.com/office/drawing/2014/main" id="{3128817F-700B-4D15-B4CC-D27F71BC7C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4340" b="24664"/>
          <a:stretch>
            <a:fillRect/>
          </a:stretch>
        </p:blipFill>
        <p:spPr bwMode="auto">
          <a:xfrm>
            <a:off x="4435475" y="4202113"/>
            <a:ext cx="416242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Image 10">
            <a:extLst>
              <a:ext uri="{FF2B5EF4-FFF2-40B4-BE49-F238E27FC236}">
                <a16:creationId xmlns:a16="http://schemas.microsoft.com/office/drawing/2014/main" id="{FADA54F2-5D97-4759-9489-9D21A257DE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7388" y="4259263"/>
            <a:ext cx="2619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DBB48C4E-F157-436D-93BA-7EC907A86445}"/>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Quoi ?</a:t>
            </a:r>
            <a:r>
              <a:rPr lang="en-CA" dirty="0">
                <a:solidFill>
                  <a:schemeClr val="bg1">
                    <a:lumMod val="75000"/>
                    <a:lumOff val="25000"/>
                  </a:schemeClr>
                </a:solidFill>
                <a:cs typeface="Arial" panose="020B0604020202020204" pitchFamily="34" charset="0"/>
              </a:rPr>
              <a:t>		Comment ?	  Conclusion</a:t>
            </a:r>
            <a:endParaRPr lang="fr-CA" dirty="0">
              <a:solidFill>
                <a:schemeClr val="bg1">
                  <a:lumMod val="75000"/>
                  <a:lumOff val="25000"/>
                </a:schemeClr>
              </a:solidFill>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EFA6DAE2-E15E-4071-8FE4-F7EDB31E74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43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55A313-B48C-44B6-B057-C77F7646A5B2}"/>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a:t>
            </a:r>
            <a:endParaRPr lang="fr-CA" u="none" dirty="0"/>
          </a:p>
        </p:txBody>
      </p:sp>
      <p:sp>
        <p:nvSpPr>
          <p:cNvPr id="25603" name="Espace réservé du numéro de diapositive 4">
            <a:extLst>
              <a:ext uri="{FF2B5EF4-FFF2-40B4-BE49-F238E27FC236}">
                <a16:creationId xmlns:a16="http://schemas.microsoft.com/office/drawing/2014/main" id="{4E9AD3A3-0810-494E-90FA-B23CF35ECE7E}"/>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5FB9AA9-6ACF-45D9-A995-A46C13C83712}" type="slidenum">
              <a:rPr lang="en-US" altLang="fr-FR" smtClean="0">
                <a:solidFill>
                  <a:srgbClr val="FFFFFF"/>
                </a:solidFill>
              </a:rPr>
              <a:pPr/>
              <a:t>8</a:t>
            </a:fld>
            <a:endParaRPr lang="en-US" altLang="fr-FR">
              <a:solidFill>
                <a:srgbClr val="FFFFFF"/>
              </a:solidFill>
            </a:endParaRPr>
          </a:p>
        </p:txBody>
      </p:sp>
      <p:pic>
        <p:nvPicPr>
          <p:cNvPr id="25604" name="Image 9">
            <a:extLst>
              <a:ext uri="{FF2B5EF4-FFF2-40B4-BE49-F238E27FC236}">
                <a16:creationId xmlns:a16="http://schemas.microsoft.com/office/drawing/2014/main" id="{D29288EC-F109-45C9-9FCF-78EC7F8ED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A86AC751-4E10-47E8-A005-9C601DE07FC0}"/>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8" name="Espace réservé du texte 3">
            <a:extLst>
              <a:ext uri="{FF2B5EF4-FFF2-40B4-BE49-F238E27FC236}">
                <a16:creationId xmlns:a16="http://schemas.microsoft.com/office/drawing/2014/main" id="{2A2367DE-0E92-498D-A866-E2884E87E8E5}"/>
              </a:ext>
            </a:extLst>
          </p:cNvPr>
          <p:cNvSpPr>
            <a:spLocks noGrp="1"/>
          </p:cNvSpPr>
          <p:nvPr>
            <p:ph type="body" sz="quarter" idx="12"/>
          </p:nvPr>
        </p:nvSpPr>
        <p:spPr>
          <a:xfrm>
            <a:off x="381000" y="1219200"/>
            <a:ext cx="8610600" cy="544513"/>
          </a:xfrm>
        </p:spPr>
        <p:txBody>
          <a:bodyPr/>
          <a:lstStyle/>
          <a:p>
            <a:pPr>
              <a:defRPr/>
            </a:pPr>
            <a:r>
              <a:rPr lang="fr-CA" dirty="0">
                <a:solidFill>
                  <a:schemeClr val="tx1"/>
                </a:solidFill>
                <a:latin typeface="+mj-lt"/>
                <a:ea typeface="Yu Mincho" panose="020B0400000000000000" pitchFamily="18" charset="-128"/>
              </a:rPr>
              <a:t>Plateforme web </a:t>
            </a:r>
            <a:r>
              <a:rPr lang="fr-CA" dirty="0">
                <a:latin typeface="+mj-lt"/>
              </a:rPr>
              <a:t>: architecture et </a:t>
            </a:r>
            <a:r>
              <a:rPr lang="fr-CA" dirty="0">
                <a:solidFill>
                  <a:schemeClr val="tx1"/>
                </a:solidFill>
                <a:latin typeface="+mj-lt"/>
                <a:ea typeface="Yu Mincho" panose="020B0400000000000000" pitchFamily="18" charset="-128"/>
              </a:rPr>
              <a:t>composantes</a:t>
            </a:r>
          </a:p>
          <a:p>
            <a:pPr>
              <a:defRPr/>
            </a:pPr>
            <a:endParaRPr lang="fr-CA" dirty="0">
              <a:solidFill>
                <a:schemeClr val="tx1"/>
              </a:solidFill>
              <a:latin typeface="+mj-lt"/>
              <a:ea typeface="Yu Mincho" panose="020B0400000000000000" pitchFamily="18" charset="-128"/>
            </a:endParaRPr>
          </a:p>
          <a:p>
            <a:pPr>
              <a:defRPr/>
            </a:pPr>
            <a:endParaRPr lang="fr-CA" dirty="0">
              <a:latin typeface="+mj-lt"/>
            </a:endParaRPr>
          </a:p>
        </p:txBody>
      </p:sp>
      <p:sp>
        <p:nvSpPr>
          <p:cNvPr id="3" name="ZoneTexte 2">
            <a:extLst>
              <a:ext uri="{FF2B5EF4-FFF2-40B4-BE49-F238E27FC236}">
                <a16:creationId xmlns:a16="http://schemas.microsoft.com/office/drawing/2014/main" id="{36C25081-FC97-4CD6-9C8E-B0BB4473D78E}"/>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a:t>
            </a:r>
            <a:r>
              <a:rPr lang="en-CA" dirty="0">
                <a:solidFill>
                  <a:schemeClr val="bg1">
                    <a:lumMod val="75000"/>
                    <a:lumOff val="25000"/>
                  </a:schemeClr>
                </a:solidFill>
                <a:cs typeface="Arial" panose="020B0604020202020204" pitchFamily="34" charset="0"/>
              </a:rPr>
              <a:t>Quoi ?		</a:t>
            </a:r>
            <a:r>
              <a:rPr lang="en-CA" dirty="0">
                <a:cs typeface="Arial" panose="020B0604020202020204" pitchFamily="34" charset="0"/>
              </a:rPr>
              <a:t>Comment ?</a:t>
            </a:r>
            <a:r>
              <a:rPr lang="en-CA" dirty="0">
                <a:solidFill>
                  <a:schemeClr val="bg1">
                    <a:lumMod val="75000"/>
                    <a:lumOff val="25000"/>
                  </a:schemeClr>
                </a:solidFill>
                <a:cs typeface="Arial" panose="020B0604020202020204" pitchFamily="34" charset="0"/>
              </a:rPr>
              <a:t>	  Conclusion</a:t>
            </a:r>
            <a:endParaRPr lang="fr-CA" dirty="0">
              <a:solidFill>
                <a:schemeClr val="bg1">
                  <a:lumMod val="75000"/>
                  <a:lumOff val="25000"/>
                </a:schemeClr>
              </a:solidFill>
              <a:cs typeface="Arial" panose="020B0604020202020204" pitchFamily="34" charset="0"/>
            </a:endParaRPr>
          </a:p>
        </p:txBody>
      </p:sp>
      <p:sp>
        <p:nvSpPr>
          <p:cNvPr id="16" name="Espace réservé du contenu 2">
            <a:extLst>
              <a:ext uri="{FF2B5EF4-FFF2-40B4-BE49-F238E27FC236}">
                <a16:creationId xmlns:a16="http://schemas.microsoft.com/office/drawing/2014/main" id="{0A272E35-DD27-44D7-AB28-F84D244CC7D8}"/>
              </a:ext>
            </a:extLst>
          </p:cNvPr>
          <p:cNvSpPr txBox="1">
            <a:spLocks noChangeArrowheads="1"/>
          </p:cNvSpPr>
          <p:nvPr/>
        </p:nvSpPr>
        <p:spPr bwMode="auto">
          <a:xfrm>
            <a:off x="820737" y="1792288"/>
            <a:ext cx="7729533" cy="1101725"/>
          </a:xfrm>
          <a:prstGeom prst="rect">
            <a:avLst/>
          </a:prstGeom>
          <a:noFill/>
          <a:ln>
            <a:noFill/>
          </a:ln>
        </p:spPr>
        <p:txBody>
          <a:bodyPr/>
          <a:lstStyle>
            <a:lvl1pPr marL="257175" indent="-257175" algn="l" rtl="0" eaLnBrk="0" fontAlgn="base" hangingPunct="0">
              <a:spcBef>
                <a:spcPct val="20000"/>
              </a:spcBef>
              <a:spcAft>
                <a:spcPct val="0"/>
              </a:spcAft>
              <a:buChar char="•"/>
              <a:defRPr sz="1500">
                <a:solidFill>
                  <a:srgbClr val="FFFFFF"/>
                </a:solidFill>
                <a:latin typeface="+mn-lt"/>
                <a:ea typeface="MS PGothic" charset="0"/>
                <a:cs typeface="MS PGothic" charset="0"/>
              </a:defRPr>
            </a:lvl1pPr>
            <a:lvl2pPr marL="557213" indent="-214313" algn="l" rtl="0" eaLnBrk="0" fontAlgn="base" hangingPunct="0">
              <a:spcBef>
                <a:spcPct val="20000"/>
              </a:spcBef>
              <a:spcAft>
                <a:spcPct val="0"/>
              </a:spcAft>
              <a:buChar char="–"/>
              <a:defRPr sz="1350">
                <a:solidFill>
                  <a:srgbClr val="FFFFFF"/>
                </a:solidFill>
                <a:latin typeface="+mn-lt"/>
                <a:ea typeface="MS PGothic" charset="0"/>
                <a:cs typeface="MS PGothic" charset="0"/>
              </a:defRPr>
            </a:lvl2pPr>
            <a:lvl3pPr marL="857250" indent="-171450" algn="l" rtl="0" eaLnBrk="0" fontAlgn="base" hangingPunct="0">
              <a:spcBef>
                <a:spcPct val="20000"/>
              </a:spcBef>
              <a:spcAft>
                <a:spcPct val="0"/>
              </a:spcAft>
              <a:buChar char="•"/>
              <a:defRPr sz="1200">
                <a:solidFill>
                  <a:srgbClr val="FFFFFF"/>
                </a:solidFill>
                <a:latin typeface="+mn-lt"/>
                <a:ea typeface="MS PGothic" charset="0"/>
                <a:cs typeface="MS PGothic" charset="0"/>
              </a:defRPr>
            </a:lvl3pPr>
            <a:lvl4pPr marL="1200150" indent="-171450" algn="l" rtl="0" eaLnBrk="0" fontAlgn="base" hangingPunct="0">
              <a:spcBef>
                <a:spcPct val="20000"/>
              </a:spcBef>
              <a:spcAft>
                <a:spcPct val="0"/>
              </a:spcAft>
              <a:buChar char="–"/>
              <a:defRPr sz="1050">
                <a:solidFill>
                  <a:srgbClr val="FFFFFF"/>
                </a:solidFill>
                <a:latin typeface="+mn-lt"/>
                <a:ea typeface="MS PGothic" charset="0"/>
                <a:cs typeface="MS PGothic" charset="0"/>
              </a:defRPr>
            </a:lvl4pPr>
            <a:lvl5pPr marL="1543050" indent="-171450" algn="l" rtl="0" eaLnBrk="0" fontAlgn="base" hangingPunct="0">
              <a:spcBef>
                <a:spcPct val="20000"/>
              </a:spcBef>
              <a:spcAft>
                <a:spcPct val="0"/>
              </a:spcAft>
              <a:buChar char="»"/>
              <a:defRPr sz="1050">
                <a:solidFill>
                  <a:srgbClr val="FFFFFF"/>
                </a:solidFill>
                <a:latin typeface="+mn-lt"/>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a:defRPr/>
            </a:pPr>
            <a:r>
              <a:rPr lang="fr-CA" altLang="fr-FR" sz="1800" kern="0" dirty="0">
                <a:ea typeface="Calibri" panose="020F0502020204030204" pitchFamily="34" charset="0"/>
                <a:cs typeface="Times New Roman" panose="02020603050405020304" pitchFamily="18" charset="0"/>
              </a:rPr>
              <a:t>Architecture SIG de type </a:t>
            </a:r>
            <a:r>
              <a:rPr lang="fr-CA" altLang="fr-FR" sz="1800" kern="0" dirty="0" err="1">
                <a:ea typeface="Calibri" panose="020F0502020204030204" pitchFamily="34" charset="0"/>
                <a:cs typeface="Times New Roman" panose="02020603050405020304" pitchFamily="18" charset="0"/>
              </a:rPr>
              <a:t>nuagique</a:t>
            </a:r>
            <a:r>
              <a:rPr lang="fr-CA" altLang="fr-FR" sz="1800" kern="0" dirty="0">
                <a:ea typeface="Calibri" panose="020F0502020204030204" pitchFamily="34" charset="0"/>
                <a:cs typeface="Times New Roman" panose="02020603050405020304" pitchFamily="18" charset="0"/>
              </a:rPr>
              <a:t> (Google Cloud)</a:t>
            </a:r>
          </a:p>
          <a:p>
            <a:pPr>
              <a:defRPr/>
            </a:pPr>
            <a:r>
              <a:rPr lang="fr-CA" altLang="fr-FR" sz="1800" kern="0" dirty="0">
                <a:ea typeface="Calibri" panose="020F0502020204030204" pitchFamily="34" charset="0"/>
                <a:cs typeface="Times New Roman" panose="02020603050405020304" pitchFamily="18" charset="0"/>
              </a:rPr>
              <a:t>Basée sur des logiciels libres </a:t>
            </a:r>
          </a:p>
          <a:p>
            <a:pPr>
              <a:defRPr/>
            </a:pPr>
            <a:r>
              <a:rPr lang="fr-CA" altLang="fr-FR" sz="1800" kern="0" dirty="0">
                <a:ea typeface="Calibri" panose="020F0502020204030204" pitchFamily="34" charset="0"/>
                <a:cs typeface="Times New Roman" panose="02020603050405020304" pitchFamily="18" charset="0"/>
              </a:rPr>
              <a:t>Basée sur les librairies telles Bootstrap, </a:t>
            </a:r>
            <a:r>
              <a:rPr lang="fr-CA" altLang="fr-FR" sz="1800" kern="0" dirty="0" err="1">
                <a:ea typeface="Calibri" panose="020F0502020204030204" pitchFamily="34" charset="0"/>
                <a:cs typeface="Times New Roman" panose="02020603050405020304" pitchFamily="18" charset="0"/>
              </a:rPr>
              <a:t>OpenLayers</a:t>
            </a:r>
            <a:r>
              <a:rPr lang="fr-CA" altLang="fr-FR" sz="1800" kern="0" dirty="0">
                <a:ea typeface="Calibri" panose="020F0502020204030204" pitchFamily="34" charset="0"/>
                <a:cs typeface="Times New Roman" panose="02020603050405020304" pitchFamily="18" charset="0"/>
              </a:rPr>
              <a:t>, jQuery, jQuery UI</a:t>
            </a:r>
          </a:p>
        </p:txBody>
      </p:sp>
      <p:sp>
        <p:nvSpPr>
          <p:cNvPr id="13" name="Rectangle 12">
            <a:extLst>
              <a:ext uri="{FF2B5EF4-FFF2-40B4-BE49-F238E27FC236}">
                <a16:creationId xmlns:a16="http://schemas.microsoft.com/office/drawing/2014/main" id="{B6E2208A-B709-4872-BDAE-B3B119F6A0B6}"/>
              </a:ext>
            </a:extLst>
          </p:cNvPr>
          <p:cNvSpPr/>
          <p:nvPr/>
        </p:nvSpPr>
        <p:spPr bwMode="auto">
          <a:xfrm>
            <a:off x="7143750" y="5419725"/>
            <a:ext cx="1325563" cy="1038225"/>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fr-CA" sz="1600" dirty="0">
                <a:solidFill>
                  <a:schemeClr val="tx1"/>
                </a:solidFill>
                <a:cs typeface="ＭＳ Ｐゴシック" charset="0"/>
              </a:rPr>
              <a:t>Système de gestion de contenu</a:t>
            </a:r>
          </a:p>
          <a:p>
            <a:pPr algn="ctr">
              <a:defRPr/>
            </a:pPr>
            <a:r>
              <a:rPr lang="fr-CA" sz="1600" dirty="0">
                <a:solidFill>
                  <a:schemeClr val="tx1"/>
                </a:solidFill>
                <a:cs typeface="ＭＳ Ｐゴシック" charset="0"/>
              </a:rPr>
              <a:t>(Craft CMS)</a:t>
            </a:r>
          </a:p>
        </p:txBody>
      </p:sp>
      <p:pic>
        <p:nvPicPr>
          <p:cNvPr id="25623" name="Graphique 47" descr="Nuage">
            <a:extLst>
              <a:ext uri="{FF2B5EF4-FFF2-40B4-BE49-F238E27FC236}">
                <a16:creationId xmlns:a16="http://schemas.microsoft.com/office/drawing/2014/main" id="{A84AA188-AAF3-44BF-AF72-AFFDA4A2F0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461" t="22998" r="4768" b="23448"/>
          <a:stretch>
            <a:fillRect/>
          </a:stretch>
        </p:blipFill>
        <p:spPr bwMode="auto">
          <a:xfrm>
            <a:off x="2000250" y="2922588"/>
            <a:ext cx="4886326" cy="3606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2" name="Organigramme : Disque magnétique 21">
            <a:extLst>
              <a:ext uri="{FF2B5EF4-FFF2-40B4-BE49-F238E27FC236}">
                <a16:creationId xmlns:a16="http://schemas.microsoft.com/office/drawing/2014/main" id="{A877D4D3-4DBF-4D55-AE53-DC3B642997F2}"/>
              </a:ext>
            </a:extLst>
          </p:cNvPr>
          <p:cNvSpPr/>
          <p:nvPr/>
        </p:nvSpPr>
        <p:spPr bwMode="auto">
          <a:xfrm>
            <a:off x="196867" y="5605467"/>
            <a:ext cx="1676979" cy="852487"/>
          </a:xfrm>
          <a:prstGeom prst="flowChartMagneticDisk">
            <a:avLst/>
          </a:prstGeom>
          <a:solidFill>
            <a:schemeClr val="bg1"/>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a:defRPr/>
            </a:pPr>
            <a:r>
              <a:rPr lang="fr-CA" sz="1400" dirty="0">
                <a:solidFill>
                  <a:schemeClr val="tx1"/>
                </a:solidFill>
                <a:cs typeface="ＭＳ Ｐゴシック" charset="0"/>
              </a:rPr>
              <a:t>Base de données</a:t>
            </a:r>
          </a:p>
          <a:p>
            <a:pPr algn="ctr">
              <a:defRPr/>
            </a:pPr>
            <a:r>
              <a:rPr lang="fr-CA" sz="1400" dirty="0">
                <a:solidFill>
                  <a:schemeClr val="tx1"/>
                </a:solidFill>
                <a:cs typeface="ＭＳ Ｐゴシック" charset="0"/>
              </a:rPr>
              <a:t>(Calcul Québec) </a:t>
            </a:r>
          </a:p>
        </p:txBody>
      </p:sp>
      <p:cxnSp>
        <p:nvCxnSpPr>
          <p:cNvPr id="51" name="Connecteur droit 50">
            <a:extLst>
              <a:ext uri="{FF2B5EF4-FFF2-40B4-BE49-F238E27FC236}">
                <a16:creationId xmlns:a16="http://schemas.microsoft.com/office/drawing/2014/main" id="{77DDB42B-7D62-4C6C-B23B-1448169AAEE5}"/>
              </a:ext>
            </a:extLst>
          </p:cNvPr>
          <p:cNvCxnSpPr>
            <a:cxnSpLocks/>
          </p:cNvCxnSpPr>
          <p:nvPr/>
        </p:nvCxnSpPr>
        <p:spPr bwMode="auto">
          <a:xfrm flipV="1">
            <a:off x="1036945" y="5495927"/>
            <a:ext cx="0" cy="250823"/>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33" name="Rectangle 32">
            <a:extLst>
              <a:ext uri="{FF2B5EF4-FFF2-40B4-BE49-F238E27FC236}">
                <a16:creationId xmlns:a16="http://schemas.microsoft.com/office/drawing/2014/main" id="{5AC901A6-2E93-47BF-90F8-8426C441D4A5}"/>
              </a:ext>
            </a:extLst>
          </p:cNvPr>
          <p:cNvSpPr/>
          <p:nvPr/>
        </p:nvSpPr>
        <p:spPr bwMode="auto">
          <a:xfrm>
            <a:off x="2303162" y="4692651"/>
            <a:ext cx="2061363" cy="957263"/>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fr-CA" sz="1400" dirty="0">
                <a:solidFill>
                  <a:schemeClr val="tx1"/>
                </a:solidFill>
                <a:cs typeface="ＭＳ Ｐゴシック" charset="0"/>
              </a:rPr>
              <a:t>Système de gestion de base de données à référence spatiale</a:t>
            </a:r>
          </a:p>
          <a:p>
            <a:pPr algn="ctr">
              <a:defRPr/>
            </a:pPr>
            <a:r>
              <a:rPr lang="fr-CA" sz="1400" dirty="0">
                <a:solidFill>
                  <a:schemeClr val="tx1"/>
                </a:solidFill>
                <a:cs typeface="ＭＳ Ｐゴシック" charset="0"/>
              </a:rPr>
              <a:t>(PostgreSQL/</a:t>
            </a:r>
            <a:r>
              <a:rPr lang="fr-CA" sz="1400" dirty="0" err="1">
                <a:solidFill>
                  <a:schemeClr val="tx1"/>
                </a:solidFill>
                <a:cs typeface="ＭＳ Ｐゴシック" charset="0"/>
              </a:rPr>
              <a:t>PostGIS</a:t>
            </a:r>
            <a:r>
              <a:rPr lang="fr-CA" sz="1400" dirty="0">
                <a:solidFill>
                  <a:schemeClr val="tx1"/>
                </a:solidFill>
                <a:cs typeface="ＭＳ Ｐゴシック" charset="0"/>
              </a:rPr>
              <a:t>)</a:t>
            </a:r>
          </a:p>
        </p:txBody>
      </p:sp>
      <p:cxnSp>
        <p:nvCxnSpPr>
          <p:cNvPr id="57" name="Connecteur droit avec flèche 56">
            <a:extLst>
              <a:ext uri="{FF2B5EF4-FFF2-40B4-BE49-F238E27FC236}">
                <a16:creationId xmlns:a16="http://schemas.microsoft.com/office/drawing/2014/main" id="{36C00DB6-3287-43EF-A4A0-1F046773D4BC}"/>
              </a:ext>
            </a:extLst>
          </p:cNvPr>
          <p:cNvCxnSpPr>
            <a:cxnSpLocks/>
            <a:stCxn id="13" idx="0"/>
          </p:cNvCxnSpPr>
          <p:nvPr/>
        </p:nvCxnSpPr>
        <p:spPr>
          <a:xfrm flipH="1" flipV="1">
            <a:off x="7805738" y="4454525"/>
            <a:ext cx="0" cy="965200"/>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62" name="Connecteur droit 61">
            <a:extLst>
              <a:ext uri="{FF2B5EF4-FFF2-40B4-BE49-F238E27FC236}">
                <a16:creationId xmlns:a16="http://schemas.microsoft.com/office/drawing/2014/main" id="{ED0B420E-3473-4968-B1ED-92DA2FAA7155}"/>
              </a:ext>
            </a:extLst>
          </p:cNvPr>
          <p:cNvCxnSpPr>
            <a:cxnSpLocks/>
            <a:stCxn id="13" idx="1"/>
            <a:endCxn id="40" idx="3"/>
          </p:cNvCxnSpPr>
          <p:nvPr/>
        </p:nvCxnSpPr>
        <p:spPr>
          <a:xfrm flipH="1" flipV="1">
            <a:off x="5736421" y="5934870"/>
            <a:ext cx="1407329" cy="39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5618" name="Groupe 27684">
            <a:extLst>
              <a:ext uri="{FF2B5EF4-FFF2-40B4-BE49-F238E27FC236}">
                <a16:creationId xmlns:a16="http://schemas.microsoft.com/office/drawing/2014/main" id="{6EF17F01-058B-490C-B637-2AF7152E1CD0}"/>
              </a:ext>
            </a:extLst>
          </p:cNvPr>
          <p:cNvGrpSpPr>
            <a:grpSpLocks/>
          </p:cNvGrpSpPr>
          <p:nvPr/>
        </p:nvGrpSpPr>
        <p:grpSpPr bwMode="auto">
          <a:xfrm>
            <a:off x="6797675" y="3146425"/>
            <a:ext cx="2016125" cy="1298575"/>
            <a:chOff x="6607607" y="2880136"/>
            <a:chExt cx="2016000" cy="1297575"/>
          </a:xfrm>
        </p:grpSpPr>
        <p:sp>
          <p:nvSpPr>
            <p:cNvPr id="25" name="Rectangle 24">
              <a:extLst>
                <a:ext uri="{FF2B5EF4-FFF2-40B4-BE49-F238E27FC236}">
                  <a16:creationId xmlns:a16="http://schemas.microsoft.com/office/drawing/2014/main" id="{C869FC71-95EB-478C-B31C-BA501ED43E96}"/>
                </a:ext>
              </a:extLst>
            </p:cNvPr>
            <p:cNvSpPr/>
            <p:nvPr/>
          </p:nvSpPr>
          <p:spPr bwMode="auto">
            <a:xfrm>
              <a:off x="6607607" y="2880136"/>
              <a:ext cx="2016000" cy="32360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fr-CA" sz="1600" dirty="0">
                  <a:solidFill>
                    <a:schemeClr val="tx1"/>
                  </a:solidFill>
                  <a:cs typeface="ＭＳ Ｐゴシック" charset="0"/>
                </a:rPr>
                <a:t>Plateforme web</a:t>
              </a:r>
            </a:p>
          </p:txBody>
        </p:sp>
        <p:pic>
          <p:nvPicPr>
            <p:cNvPr id="25621" name="Graphique 6" descr="Ordinateur portable">
              <a:extLst>
                <a:ext uri="{FF2B5EF4-FFF2-40B4-BE49-F238E27FC236}">
                  <a16:creationId xmlns:a16="http://schemas.microsoft.com/office/drawing/2014/main" id="{2707093B-5D80-41F4-B969-4F9AFADB47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6353"/>
            <a:stretch>
              <a:fillRect/>
            </a:stretch>
          </p:blipFill>
          <p:spPr bwMode="auto">
            <a:xfrm>
              <a:off x="6871116" y="2932484"/>
              <a:ext cx="1488983" cy="124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Image 27682">
              <a:extLst>
                <a:ext uri="{FF2B5EF4-FFF2-40B4-BE49-F238E27FC236}">
                  <a16:creationId xmlns:a16="http://schemas.microsoft.com/office/drawing/2014/main" id="{D159C3BD-095B-4B53-8F3B-F99FF77362FF}"/>
                </a:ext>
              </a:extLst>
            </p:cNvPr>
            <p:cNvPicPr>
              <a:picLocks noChangeAspect="1"/>
            </p:cNvPicPr>
            <p:nvPr/>
          </p:nvPicPr>
          <p:blipFill>
            <a:blip r:embed="rId8">
              <a:extLst>
                <a:ext uri="{28A0092B-C50C-407E-A947-70E740481C1C}">
                  <a14:useLocalDpi xmlns:a14="http://schemas.microsoft.com/office/drawing/2010/main" val="0"/>
                </a:ext>
              </a:extLst>
            </a:blip>
            <a:srcRect b="36020"/>
            <a:stretch>
              <a:fillRect/>
            </a:stretch>
          </p:blipFill>
          <p:spPr bwMode="auto">
            <a:xfrm>
              <a:off x="7206080" y="3386667"/>
              <a:ext cx="828000" cy="47890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27684" name="Rectangle 27683">
            <a:extLst>
              <a:ext uri="{FF2B5EF4-FFF2-40B4-BE49-F238E27FC236}">
                <a16:creationId xmlns:a16="http://schemas.microsoft.com/office/drawing/2014/main" id="{95897244-2206-4B28-9B00-07A557185996}"/>
              </a:ext>
            </a:extLst>
          </p:cNvPr>
          <p:cNvSpPr/>
          <p:nvPr/>
        </p:nvSpPr>
        <p:spPr bwMode="auto">
          <a:xfrm>
            <a:off x="6896100" y="4767263"/>
            <a:ext cx="1828800" cy="341312"/>
          </a:xfrm>
          <a:prstGeom prst="rect">
            <a:avLst/>
          </a:prstGeom>
          <a:solidFill>
            <a:schemeClr val="bg1"/>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fr-CA" sz="1200" i="1" dirty="0">
                <a:solidFill>
                  <a:srgbClr val="92D050"/>
                </a:solidFill>
                <a:cs typeface="ＭＳ Ｐゴシック" charset="0"/>
              </a:rPr>
              <a:t>HTML+TWIG, CSS, JavaScript</a:t>
            </a:r>
          </a:p>
        </p:txBody>
      </p:sp>
      <p:sp>
        <p:nvSpPr>
          <p:cNvPr id="34" name="Rectangle 33">
            <a:extLst>
              <a:ext uri="{FF2B5EF4-FFF2-40B4-BE49-F238E27FC236}">
                <a16:creationId xmlns:a16="http://schemas.microsoft.com/office/drawing/2014/main" id="{FDBBBD22-6BFF-4759-AAF7-50C288194368}"/>
              </a:ext>
            </a:extLst>
          </p:cNvPr>
          <p:cNvSpPr/>
          <p:nvPr/>
        </p:nvSpPr>
        <p:spPr bwMode="auto">
          <a:xfrm>
            <a:off x="4057650" y="3892948"/>
            <a:ext cx="1552576" cy="773113"/>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fr-CA" sz="1600" dirty="0">
                <a:solidFill>
                  <a:schemeClr val="tx1"/>
                </a:solidFill>
                <a:cs typeface="ＭＳ Ｐゴシック" charset="0"/>
              </a:rPr>
              <a:t>Serveur cartographique</a:t>
            </a:r>
          </a:p>
          <a:p>
            <a:pPr algn="ctr">
              <a:defRPr/>
            </a:pPr>
            <a:r>
              <a:rPr lang="fr-CA" sz="1600" dirty="0">
                <a:solidFill>
                  <a:schemeClr val="tx1"/>
                </a:solidFill>
                <a:cs typeface="ＭＳ Ｐゴシック" charset="0"/>
              </a:rPr>
              <a:t>(</a:t>
            </a:r>
            <a:r>
              <a:rPr lang="fr-CA" sz="1600" dirty="0" err="1">
                <a:solidFill>
                  <a:schemeClr val="tx1"/>
                </a:solidFill>
                <a:cs typeface="ＭＳ Ｐゴシック" charset="0"/>
              </a:rPr>
              <a:t>MapServer</a:t>
            </a:r>
            <a:r>
              <a:rPr lang="fr-CA" sz="1600" dirty="0">
                <a:solidFill>
                  <a:schemeClr val="tx1"/>
                </a:solidFill>
                <a:cs typeface="ＭＳ Ｐゴシック" charset="0"/>
              </a:rPr>
              <a:t>)</a:t>
            </a:r>
          </a:p>
        </p:txBody>
      </p:sp>
      <p:sp>
        <p:nvSpPr>
          <p:cNvPr id="40" name="Rectangle 39">
            <a:extLst>
              <a:ext uri="{FF2B5EF4-FFF2-40B4-BE49-F238E27FC236}">
                <a16:creationId xmlns:a16="http://schemas.microsoft.com/office/drawing/2014/main" id="{C15A6DBD-EF70-47F0-920D-F7E3262048A1}"/>
              </a:ext>
            </a:extLst>
          </p:cNvPr>
          <p:cNvSpPr/>
          <p:nvPr/>
        </p:nvSpPr>
        <p:spPr bwMode="auto">
          <a:xfrm>
            <a:off x="3923496" y="5649914"/>
            <a:ext cx="1812925" cy="569912"/>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fr-CA" sz="1600" dirty="0">
                <a:solidFill>
                  <a:schemeClr val="tx1"/>
                </a:solidFill>
                <a:cs typeface="ＭＳ Ｐゴシック" charset="0"/>
              </a:rPr>
              <a:t>Serveur web</a:t>
            </a:r>
          </a:p>
          <a:p>
            <a:pPr algn="ctr">
              <a:defRPr/>
            </a:pPr>
            <a:r>
              <a:rPr lang="fr-CA" sz="1600" dirty="0">
                <a:solidFill>
                  <a:schemeClr val="tx1"/>
                </a:solidFill>
                <a:cs typeface="ＭＳ Ｐゴシック" charset="0"/>
              </a:rPr>
              <a:t>(igeomedia.com)</a:t>
            </a:r>
          </a:p>
        </p:txBody>
      </p:sp>
      <p:cxnSp>
        <p:nvCxnSpPr>
          <p:cNvPr id="69" name="Connecteur droit 68">
            <a:extLst>
              <a:ext uri="{FF2B5EF4-FFF2-40B4-BE49-F238E27FC236}">
                <a16:creationId xmlns:a16="http://schemas.microsoft.com/office/drawing/2014/main" id="{83C63C31-1C58-4469-B641-1C83440F6A14}"/>
              </a:ext>
            </a:extLst>
          </p:cNvPr>
          <p:cNvCxnSpPr>
            <a:cxnSpLocks/>
            <a:stCxn id="34" idx="2"/>
            <a:endCxn id="40" idx="0"/>
          </p:cNvCxnSpPr>
          <p:nvPr/>
        </p:nvCxnSpPr>
        <p:spPr>
          <a:xfrm flipH="1">
            <a:off x="4829959" y="4666061"/>
            <a:ext cx="3979" cy="9838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5F0853CF-8F15-44D8-8CC3-0F9A0695AA5E}"/>
              </a:ext>
            </a:extLst>
          </p:cNvPr>
          <p:cNvSpPr/>
          <p:nvPr/>
        </p:nvSpPr>
        <p:spPr bwMode="auto">
          <a:xfrm>
            <a:off x="5888026" y="5565777"/>
            <a:ext cx="1154124" cy="339725"/>
          </a:xfrm>
          <a:prstGeom prst="rect">
            <a:avLst/>
          </a:prstGeom>
          <a:solidFill>
            <a:schemeClr val="bg1"/>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fr-CA" sz="1200" i="1" dirty="0">
                <a:solidFill>
                  <a:srgbClr val="92D050"/>
                </a:solidFill>
                <a:cs typeface="ＭＳ Ｐゴシック" charset="0"/>
              </a:rPr>
              <a:t>Diffusion WMS/WFS</a:t>
            </a:r>
          </a:p>
        </p:txBody>
      </p:sp>
      <p:cxnSp>
        <p:nvCxnSpPr>
          <p:cNvPr id="32" name="Connecteur : en angle 31">
            <a:extLst>
              <a:ext uri="{FF2B5EF4-FFF2-40B4-BE49-F238E27FC236}">
                <a16:creationId xmlns:a16="http://schemas.microsoft.com/office/drawing/2014/main" id="{C24A4FAE-9DBA-41DD-B64B-1BCAA2F43A66}"/>
              </a:ext>
            </a:extLst>
          </p:cNvPr>
          <p:cNvCxnSpPr>
            <a:cxnSpLocks/>
            <a:stCxn id="33" idx="0"/>
            <a:endCxn id="34" idx="1"/>
          </p:cNvCxnSpPr>
          <p:nvPr/>
        </p:nvCxnSpPr>
        <p:spPr>
          <a:xfrm rot="5400000" flipH="1" flipV="1">
            <a:off x="3489174" y="4124175"/>
            <a:ext cx="413146" cy="723806"/>
          </a:xfrm>
          <a:prstGeom prst="bentConnector2">
            <a:avLst/>
          </a:prstGeom>
        </p:spPr>
        <p:style>
          <a:lnRef idx="2">
            <a:schemeClr val="accent3"/>
          </a:lnRef>
          <a:fillRef idx="0">
            <a:schemeClr val="accent3"/>
          </a:fillRef>
          <a:effectRef idx="1">
            <a:schemeClr val="accent3"/>
          </a:effectRef>
          <a:fontRef idx="minor">
            <a:schemeClr val="tx1"/>
          </a:fontRef>
        </p:style>
      </p:cxnSp>
      <p:pic>
        <p:nvPicPr>
          <p:cNvPr id="25634" name="Picture 34" descr="Google Cloud Platform Tutorial: From Zero to Hero with GCP">
            <a:extLst>
              <a:ext uri="{FF2B5EF4-FFF2-40B4-BE49-F238E27FC236}">
                <a16:creationId xmlns:a16="http://schemas.microsoft.com/office/drawing/2014/main" id="{050B14EC-7259-4BD5-A251-98F5E3D1E7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802" t="64519" r="22524" b="7664"/>
          <a:stretch/>
        </p:blipFill>
        <p:spPr bwMode="auto">
          <a:xfrm>
            <a:off x="3392820" y="3288507"/>
            <a:ext cx="1329659" cy="402630"/>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Connecteur : en angle 63">
            <a:extLst>
              <a:ext uri="{FF2B5EF4-FFF2-40B4-BE49-F238E27FC236}">
                <a16:creationId xmlns:a16="http://schemas.microsoft.com/office/drawing/2014/main" id="{68D54968-AE63-44D3-BA3A-4ADC68F8EBF3}"/>
              </a:ext>
            </a:extLst>
          </p:cNvPr>
          <p:cNvCxnSpPr>
            <a:cxnSpLocks/>
            <a:stCxn id="22" idx="1"/>
            <a:endCxn id="33" idx="1"/>
          </p:cNvCxnSpPr>
          <p:nvPr/>
        </p:nvCxnSpPr>
        <p:spPr>
          <a:xfrm rot="5400000" flipH="1" flipV="1">
            <a:off x="1452167" y="4754473"/>
            <a:ext cx="434184" cy="1267805"/>
          </a:xfrm>
          <a:prstGeom prst="bentConnector2">
            <a:avLst/>
          </a:prstGeom>
        </p:spPr>
        <p:style>
          <a:lnRef idx="2">
            <a:schemeClr val="accent3"/>
          </a:lnRef>
          <a:fillRef idx="0">
            <a:schemeClr val="accent3"/>
          </a:fillRef>
          <a:effectRef idx="1">
            <a:schemeClr val="accent3"/>
          </a:effectRef>
          <a:fontRef idx="minor">
            <a:schemeClr val="tx1"/>
          </a:fontRef>
        </p:style>
      </p:cxnSp>
      <p:sp>
        <p:nvSpPr>
          <p:cNvPr id="56" name="Rectangle 55">
            <a:extLst>
              <a:ext uri="{FF2B5EF4-FFF2-40B4-BE49-F238E27FC236}">
                <a16:creationId xmlns:a16="http://schemas.microsoft.com/office/drawing/2014/main" id="{945B6C27-E0C2-4BFB-9E00-5C85BA6FD07A}"/>
              </a:ext>
            </a:extLst>
          </p:cNvPr>
          <p:cNvSpPr/>
          <p:nvPr/>
        </p:nvSpPr>
        <p:spPr bwMode="auto">
          <a:xfrm>
            <a:off x="1144276" y="4807745"/>
            <a:ext cx="851212" cy="339725"/>
          </a:xfrm>
          <a:prstGeom prst="rect">
            <a:avLst/>
          </a:prstGeom>
          <a:solidFill>
            <a:schemeClr val="bg1"/>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fr-CA" sz="1200" i="1" dirty="0">
                <a:solidFill>
                  <a:srgbClr val="92D050"/>
                </a:solidFill>
                <a:cs typeface="ＭＳ Ｐゴシック" charset="0"/>
              </a:rPr>
              <a:t>SSH</a:t>
            </a:r>
          </a:p>
        </p:txBody>
      </p:sp>
      <p:pic>
        <p:nvPicPr>
          <p:cNvPr id="60" name="Audio 59">
            <a:hlinkClick r:id="" action="ppaction://media"/>
            <a:extLst>
              <a:ext uri="{FF2B5EF4-FFF2-40B4-BE49-F238E27FC236}">
                <a16:creationId xmlns:a16="http://schemas.microsoft.com/office/drawing/2014/main" id="{560D0F3D-3E27-49C7-93C8-15787BA6A7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39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CE44A-A1D5-4EE6-BB50-BB2551C37C2A}"/>
              </a:ext>
            </a:extLst>
          </p:cNvPr>
          <p:cNvSpPr>
            <a:spLocks noGrp="1"/>
          </p:cNvSpPr>
          <p:nvPr>
            <p:ph type="title"/>
          </p:nvPr>
        </p:nvSpPr>
        <p:spPr/>
        <p:txBody>
          <a:bodyPr/>
          <a:lstStyle/>
          <a:p>
            <a:pPr>
              <a:defRPr/>
            </a:pPr>
            <a:r>
              <a:rPr lang="en-CA" u="none" dirty="0" err="1">
                <a:effectLst>
                  <a:outerShdw blurRad="38100" dist="38100" dir="2700000" algn="tl">
                    <a:srgbClr val="000000">
                      <a:alpha val="43137"/>
                    </a:srgbClr>
                  </a:outerShdw>
                </a:effectLst>
              </a:rPr>
              <a:t>Projet</a:t>
            </a:r>
            <a:r>
              <a:rPr lang="en-CA" u="none" dirty="0">
                <a:effectLst>
                  <a:outerShdw blurRad="38100" dist="38100" dir="2700000" algn="tl">
                    <a:srgbClr val="000000">
                      <a:alpha val="43137"/>
                    </a:srgbClr>
                  </a:outerShdw>
                </a:effectLst>
              </a:rPr>
              <a:t> T-MARS</a:t>
            </a:r>
            <a:endParaRPr lang="fr-CA" u="none" dirty="0"/>
          </a:p>
        </p:txBody>
      </p:sp>
      <p:sp>
        <p:nvSpPr>
          <p:cNvPr id="29699" name="Espace réservé du numéro de diapositive 4">
            <a:extLst>
              <a:ext uri="{FF2B5EF4-FFF2-40B4-BE49-F238E27FC236}">
                <a16:creationId xmlns:a16="http://schemas.microsoft.com/office/drawing/2014/main" id="{28CD4404-42D0-4F60-BB78-4B9646CE94E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4A43F46-75E1-4F01-8A1F-E53C7FA8B123}" type="slidenum">
              <a:rPr lang="en-US" altLang="fr-FR" smtClean="0">
                <a:solidFill>
                  <a:srgbClr val="FFFFFF"/>
                </a:solidFill>
              </a:rPr>
              <a:pPr/>
              <a:t>9</a:t>
            </a:fld>
            <a:endParaRPr lang="en-US" altLang="fr-FR">
              <a:solidFill>
                <a:srgbClr val="FFFFFF"/>
              </a:solidFill>
            </a:endParaRPr>
          </a:p>
        </p:txBody>
      </p:sp>
      <p:pic>
        <p:nvPicPr>
          <p:cNvPr id="29700" name="Image 9">
            <a:extLst>
              <a:ext uri="{FF2B5EF4-FFF2-40B4-BE49-F238E27FC236}">
                <a16:creationId xmlns:a16="http://schemas.microsoft.com/office/drawing/2014/main" id="{C607A3B8-4C43-444A-94B5-52C1E8375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67" b="75272"/>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E4C8DC3F-F67B-4AFB-AF1C-DEA73BBF86C3}"/>
              </a:ext>
            </a:extLst>
          </p:cNvPr>
          <p:cNvSpPr/>
          <p:nvPr/>
        </p:nvSpPr>
        <p:spPr>
          <a:xfrm>
            <a:off x="0" y="0"/>
            <a:ext cx="9144000" cy="677863"/>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8" name="Espace réservé du texte 3">
            <a:extLst>
              <a:ext uri="{FF2B5EF4-FFF2-40B4-BE49-F238E27FC236}">
                <a16:creationId xmlns:a16="http://schemas.microsoft.com/office/drawing/2014/main" id="{4E4E1E7A-82FD-4267-884F-C4ECD6CBA772}"/>
              </a:ext>
            </a:extLst>
          </p:cNvPr>
          <p:cNvSpPr>
            <a:spLocks noGrp="1"/>
          </p:cNvSpPr>
          <p:nvPr>
            <p:ph type="body" sz="quarter" idx="12"/>
          </p:nvPr>
        </p:nvSpPr>
        <p:spPr/>
        <p:txBody>
          <a:bodyPr/>
          <a:lstStyle/>
          <a:p>
            <a:pPr>
              <a:defRPr/>
            </a:pPr>
            <a:r>
              <a:rPr lang="fr-CA" dirty="0">
                <a:solidFill>
                  <a:schemeClr val="tx1"/>
                </a:solidFill>
                <a:latin typeface="+mj-lt"/>
                <a:ea typeface="Yu Mincho" panose="020B0400000000000000" pitchFamily="18" charset="-128"/>
              </a:rPr>
              <a:t>Plateforme web </a:t>
            </a:r>
            <a:r>
              <a:rPr lang="fr-CA" dirty="0">
                <a:latin typeface="+mj-lt"/>
              </a:rPr>
              <a:t>: aperçu général </a:t>
            </a:r>
          </a:p>
        </p:txBody>
      </p:sp>
      <p:sp>
        <p:nvSpPr>
          <p:cNvPr id="3" name="ZoneTexte 2">
            <a:extLst>
              <a:ext uri="{FF2B5EF4-FFF2-40B4-BE49-F238E27FC236}">
                <a16:creationId xmlns:a16="http://schemas.microsoft.com/office/drawing/2014/main" id="{ADFCCE04-BD24-4C20-8962-E151AFC9B54B}"/>
              </a:ext>
            </a:extLst>
          </p:cNvPr>
          <p:cNvSpPr txBox="1"/>
          <p:nvPr/>
        </p:nvSpPr>
        <p:spPr>
          <a:xfrm>
            <a:off x="381000" y="166688"/>
            <a:ext cx="8451850" cy="369887"/>
          </a:xfrm>
          <a:prstGeom prst="rect">
            <a:avLst/>
          </a:prstGeom>
          <a:noFill/>
        </p:spPr>
        <p:txBody>
          <a:bodyPr>
            <a:spAutoFit/>
          </a:bodyPr>
          <a:lstStyle/>
          <a:p>
            <a:pPr algn="ctr" eaLnBrk="1" hangingPunct="1">
              <a:defRPr/>
            </a:pPr>
            <a:r>
              <a:rPr lang="en-CA" dirty="0">
                <a:solidFill>
                  <a:schemeClr val="bg1">
                    <a:lumMod val="75000"/>
                    <a:lumOff val="25000"/>
                  </a:schemeClr>
                </a:solidFill>
                <a:cs typeface="Arial" panose="020B0604020202020204" pitchFamily="34" charset="0"/>
              </a:rPr>
              <a:t>Qui ?</a:t>
            </a:r>
            <a:r>
              <a:rPr lang="en-CA" dirty="0">
                <a:cs typeface="Arial" panose="020B0604020202020204" pitchFamily="34" charset="0"/>
              </a:rPr>
              <a:t>	 	 </a:t>
            </a:r>
            <a:r>
              <a:rPr lang="en-CA" dirty="0">
                <a:solidFill>
                  <a:schemeClr val="bg1">
                    <a:lumMod val="75000"/>
                    <a:lumOff val="25000"/>
                  </a:schemeClr>
                </a:solidFill>
                <a:cs typeface="Arial" panose="020B0604020202020204" pitchFamily="34" charset="0"/>
              </a:rPr>
              <a:t>Quoi ?		</a:t>
            </a:r>
            <a:r>
              <a:rPr lang="en-CA" dirty="0">
                <a:cs typeface="Arial" panose="020B0604020202020204" pitchFamily="34" charset="0"/>
              </a:rPr>
              <a:t>Comment ?</a:t>
            </a:r>
            <a:r>
              <a:rPr lang="en-CA" dirty="0">
                <a:solidFill>
                  <a:schemeClr val="bg1">
                    <a:lumMod val="75000"/>
                    <a:lumOff val="25000"/>
                  </a:schemeClr>
                </a:solidFill>
                <a:cs typeface="Arial" panose="020B0604020202020204" pitchFamily="34" charset="0"/>
              </a:rPr>
              <a:t>	  Conclusion</a:t>
            </a:r>
            <a:endParaRPr lang="fr-CA" dirty="0">
              <a:solidFill>
                <a:schemeClr val="bg1">
                  <a:lumMod val="75000"/>
                  <a:lumOff val="25000"/>
                </a:schemeClr>
              </a:solidFill>
              <a:cs typeface="Arial" panose="020B0604020202020204" pitchFamily="34" charset="0"/>
            </a:endParaRPr>
          </a:p>
        </p:txBody>
      </p:sp>
      <p:sp>
        <p:nvSpPr>
          <p:cNvPr id="29705" name="ZoneTexte 10">
            <a:extLst>
              <a:ext uri="{FF2B5EF4-FFF2-40B4-BE49-F238E27FC236}">
                <a16:creationId xmlns:a16="http://schemas.microsoft.com/office/drawing/2014/main" id="{2165F613-F8FC-47E8-ADE5-3962495C0ADF}"/>
              </a:ext>
            </a:extLst>
          </p:cNvPr>
          <p:cNvSpPr txBox="1">
            <a:spLocks noChangeArrowheads="1"/>
          </p:cNvSpPr>
          <p:nvPr/>
        </p:nvSpPr>
        <p:spPr bwMode="auto">
          <a:xfrm>
            <a:off x="989013" y="6391275"/>
            <a:ext cx="3656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CA" altLang="fr-FR" sz="1600"/>
              <a:t> </a:t>
            </a:r>
            <a:r>
              <a:rPr lang="fr-CA" altLang="fr-FR" sz="1600">
                <a:hlinkClick r:id="rId6"/>
              </a:rPr>
              <a:t>http://tmars.igeomedia.com/index</a:t>
            </a:r>
            <a:r>
              <a:rPr lang="fr-CA" altLang="fr-FR" sz="1600"/>
              <a:t> </a:t>
            </a:r>
          </a:p>
        </p:txBody>
      </p:sp>
      <p:sp>
        <p:nvSpPr>
          <p:cNvPr id="9" name="Rectangle 8">
            <a:extLst>
              <a:ext uri="{FF2B5EF4-FFF2-40B4-BE49-F238E27FC236}">
                <a16:creationId xmlns:a16="http://schemas.microsoft.com/office/drawing/2014/main" id="{92AECE40-2210-4E21-939D-9F42066AD496}"/>
              </a:ext>
            </a:extLst>
          </p:cNvPr>
          <p:cNvSpPr/>
          <p:nvPr/>
        </p:nvSpPr>
        <p:spPr>
          <a:xfrm>
            <a:off x="5038725" y="1981200"/>
            <a:ext cx="5715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sp>
        <p:nvSpPr>
          <p:cNvPr id="10" name="Rectangle 9">
            <a:extLst>
              <a:ext uri="{FF2B5EF4-FFF2-40B4-BE49-F238E27FC236}">
                <a16:creationId xmlns:a16="http://schemas.microsoft.com/office/drawing/2014/main" id="{407A188B-9517-4E6F-9BA9-94108A9DB08C}"/>
              </a:ext>
            </a:extLst>
          </p:cNvPr>
          <p:cNvSpPr/>
          <p:nvPr/>
        </p:nvSpPr>
        <p:spPr>
          <a:xfrm>
            <a:off x="5805488" y="1981200"/>
            <a:ext cx="57150" cy="76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CA"/>
          </a:p>
        </p:txBody>
      </p:sp>
      <p:pic>
        <p:nvPicPr>
          <p:cNvPr id="5" name="Image 4">
            <a:extLst>
              <a:ext uri="{FF2B5EF4-FFF2-40B4-BE49-F238E27FC236}">
                <a16:creationId xmlns:a16="http://schemas.microsoft.com/office/drawing/2014/main" id="{579E8ED4-A54E-417C-8A6C-2EC090AF9709}"/>
              </a:ext>
            </a:extLst>
          </p:cNvPr>
          <p:cNvPicPr>
            <a:picLocks noChangeAspect="1"/>
          </p:cNvPicPr>
          <p:nvPr/>
        </p:nvPicPr>
        <p:blipFill rotWithShape="1">
          <a:blip r:embed="rId7"/>
          <a:srcRect l="57292" t="9259" r="7014" b="4317"/>
          <a:stretch/>
        </p:blipFill>
        <p:spPr>
          <a:xfrm>
            <a:off x="1147762" y="1879599"/>
            <a:ext cx="6625432" cy="4511676"/>
          </a:xfrm>
          <a:prstGeom prst="rect">
            <a:avLst/>
          </a:prstGeom>
          <a:ln>
            <a:solidFill>
              <a:schemeClr val="tx1"/>
            </a:solidFill>
          </a:ln>
        </p:spPr>
      </p:pic>
      <p:pic>
        <p:nvPicPr>
          <p:cNvPr id="6" name="Image 5">
            <a:extLst>
              <a:ext uri="{FF2B5EF4-FFF2-40B4-BE49-F238E27FC236}">
                <a16:creationId xmlns:a16="http://schemas.microsoft.com/office/drawing/2014/main" id="{038766A2-2EB3-4E82-8F4E-B629933D8B4B}"/>
              </a:ext>
            </a:extLst>
          </p:cNvPr>
          <p:cNvPicPr>
            <a:picLocks noChangeAspect="1"/>
          </p:cNvPicPr>
          <p:nvPr/>
        </p:nvPicPr>
        <p:blipFill rotWithShape="1">
          <a:blip r:embed="rId8"/>
          <a:srcRect l="57228" t="9196" r="7496" b="4074"/>
          <a:stretch/>
        </p:blipFill>
        <p:spPr>
          <a:xfrm>
            <a:off x="1147761" y="1870073"/>
            <a:ext cx="6538913" cy="4521793"/>
          </a:xfrm>
          <a:prstGeom prst="rect">
            <a:avLst/>
          </a:prstGeom>
        </p:spPr>
      </p:pic>
      <p:pic>
        <p:nvPicPr>
          <p:cNvPr id="11" name="Audio 10">
            <a:hlinkClick r:id="" action="ppaction://media"/>
            <a:extLst>
              <a:ext uri="{FF2B5EF4-FFF2-40B4-BE49-F238E27FC236}">
                <a16:creationId xmlns:a16="http://schemas.microsoft.com/office/drawing/2014/main" id="{FFEC84E6-5342-499C-8CA2-C51E2F43B7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14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35934</TotalTime>
  <Words>1075</Words>
  <Application>Microsoft Office PowerPoint</Application>
  <PresentationFormat>Affichage à l'écran (4:3)</PresentationFormat>
  <Paragraphs>152</Paragraphs>
  <Slides>15</Slides>
  <Notes>15</Notes>
  <HiddenSlides>0</HiddenSlides>
  <MMClips>15</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15</vt:i4>
      </vt:variant>
    </vt:vector>
  </HeadingPairs>
  <TitlesOfParts>
    <vt:vector size="22" baseType="lpstr">
      <vt:lpstr>Arial</vt:lpstr>
      <vt:lpstr>MS PGothic</vt:lpstr>
      <vt:lpstr>Calibri</vt:lpstr>
      <vt:lpstr>Times New Roman</vt:lpstr>
      <vt:lpstr>Courier New</vt:lpstr>
      <vt:lpstr>Yu Mincho</vt:lpstr>
      <vt:lpstr>Default Design</vt:lpstr>
      <vt:lpstr> Élaboration d’une plateforme SIG sur le web pour le partage des résultats de recherche avec les communautés nordiques    Myriam Lemelin Chaire de Recherche du Canada en Télédétection de la géologie nordique et spatiale Myriam.Lemelin@USherbrooke.ca  Éloïse Brassard et Mickaël Germain Département de Géomatique appliquée, Université de Sherbrooke      Sommet pancanadien sur l’Infrastructure des Données Spatiales  2-3 décembre 2020</vt:lpstr>
      <vt:lpstr>Professeure Myriam Lemelin</vt:lpstr>
      <vt:lpstr>Projet T-MARS </vt:lpstr>
      <vt:lpstr>Projet T-MARS </vt:lpstr>
      <vt:lpstr>Projet T-MARS</vt:lpstr>
      <vt:lpstr>Projet T-MARS</vt:lpstr>
      <vt:lpstr>Projet T-MARS</vt:lpstr>
      <vt:lpstr>Projet T-MARS</vt:lpstr>
      <vt:lpstr>Projet T-MARS</vt:lpstr>
      <vt:lpstr>Projet T-MARS</vt:lpstr>
      <vt:lpstr>Projet T-MARS</vt:lpstr>
      <vt:lpstr>Projet T-MARS</vt:lpstr>
      <vt:lpstr>Projet T-MARS</vt:lpstr>
      <vt:lpstr>Projet T-MARS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kring</dc:creator>
  <cp:lastModifiedBy>Myriam Lemelin</cp:lastModifiedBy>
  <cp:revision>1686</cp:revision>
  <cp:lastPrinted>2016-03-16T20:28:20Z</cp:lastPrinted>
  <dcterms:created xsi:type="dcterms:W3CDTF">2015-03-13T20:02:10Z</dcterms:created>
  <dcterms:modified xsi:type="dcterms:W3CDTF">2020-11-12T16:30:27Z</dcterms:modified>
</cp:coreProperties>
</file>